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8.jp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Ex2.xml" ContentType="application/vnd.ms-office.chartex+xml"/>
  <Override PartName="/ppt/charts/style2.xml" ContentType="application/vnd.ms-office.chartstyle+xml"/>
  <Override PartName="/ppt/charts/colors2.xml" ContentType="application/vnd.ms-office.chartcolorstyle+xml"/>
  <Override PartName="/ppt/notesSlides/notesSlide20.xml" ContentType="application/vnd.openxmlformats-officedocument.presentationml.notesSlide+xml"/>
  <Override PartName="/ppt/charts/chartEx3.xml" ContentType="application/vnd.ms-office.chartex+xml"/>
  <Override PartName="/ppt/charts/style3.xml" ContentType="application/vnd.ms-office.chartstyle+xml"/>
  <Override PartName="/ppt/charts/colors3.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Ex4.xml" ContentType="application/vnd.ms-office.chartex+xml"/>
  <Override PartName="/ppt/charts/style4.xml" ContentType="application/vnd.ms-office.chartstyle+xml"/>
  <Override PartName="/ppt/charts/colors4.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8.xml" ContentType="application/vnd.openxmlformats-officedocument.presentationml.notesSlide+xml"/>
  <Override PartName="/ppt/charts/chart2.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9.xml" ContentType="application/vnd.openxmlformats-officedocument.presentationml.notesSlide+xml"/>
  <Override PartName="/ppt/charts/chart3.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0.xml" ContentType="application/vnd.openxmlformats-officedocument.presentationml.notesSlide+xml"/>
  <Override PartName="/ppt/charts/chart4.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31.xml" ContentType="application/vnd.openxmlformats-officedocument.presentationml.notesSlide+xml"/>
  <Override PartName="/ppt/charts/chart5.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32.xml" ContentType="application/vnd.openxmlformats-officedocument.presentationml.notesSlide+xml"/>
  <Override PartName="/ppt/charts/chart6.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33.xml" ContentType="application/vnd.openxmlformats-officedocument.presentationml.notesSlide+xml"/>
  <Override PartName="/ppt/charts/chart7.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34.xml" ContentType="application/vnd.openxmlformats-officedocument.presentationml.notesSlide+xml"/>
  <Override PartName="/ppt/charts/chart8.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35.xml" ContentType="application/vnd.openxmlformats-officedocument.presentationml.notesSlide+xml"/>
  <Override PartName="/ppt/charts/chart9.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36.xml" ContentType="application/vnd.openxmlformats-officedocument.presentationml.notesSlide+xml"/>
  <Override PartName="/ppt/charts/chart10.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37.xml" ContentType="application/vnd.openxmlformats-officedocument.presentationml.notesSlide+xml"/>
  <Override PartName="/ppt/charts/chart11.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38.xml" ContentType="application/vnd.openxmlformats-officedocument.presentationml.notesSlide+xml"/>
  <Override PartName="/ppt/charts/chart12.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39.xml" ContentType="application/vnd.openxmlformats-officedocument.presentationml.notesSlide+xml"/>
  <Override PartName="/ppt/charts/chart13.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40.xml" ContentType="application/vnd.openxmlformats-officedocument.presentationml.notesSlide+xml"/>
  <Override PartName="/ppt/charts/chart14.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41.xml" ContentType="application/vnd.openxmlformats-officedocument.presentationml.notesSlide+xml"/>
  <Override PartName="/ppt/charts/chart15.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42.xml" ContentType="application/vnd.openxmlformats-officedocument.presentationml.notesSlide+xml"/>
  <Override PartName="/ppt/charts/chart16.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43.xml" ContentType="application/vnd.openxmlformats-officedocument.presentationml.notesSlide+xml"/>
  <Override PartName="/ppt/charts/chart17.xml" ContentType="application/vnd.openxmlformats-officedocument.drawingml.chart+xml"/>
  <Override PartName="/ppt/charts/style21.xml" ContentType="application/vnd.ms-office.chartstyle+xml"/>
  <Override PartName="/ppt/charts/colors21.xml" ContentType="application/vnd.ms-office.chartcolorstyle+xml"/>
  <Override PartName="/ppt/notesSlides/notesSlide44.xml" ContentType="application/vnd.openxmlformats-officedocument.presentationml.notesSlide+xml"/>
  <Override PartName="/ppt/charts/chart18.xml" ContentType="application/vnd.openxmlformats-officedocument.drawingml.chart+xml"/>
  <Override PartName="/ppt/charts/style22.xml" ContentType="application/vnd.ms-office.chartstyle+xml"/>
  <Override PartName="/ppt/charts/colors22.xml" ContentType="application/vnd.ms-office.chartcolorstyle+xml"/>
  <Override PartName="/ppt/drawings/drawing1.xml" ContentType="application/vnd.openxmlformats-officedocument.drawingml.chartshapes+xml"/>
  <Override PartName="/ppt/notesSlides/notesSlide45.xml" ContentType="application/vnd.openxmlformats-officedocument.presentationml.notesSlide+xml"/>
  <Override PartName="/ppt/charts/chart19.xml" ContentType="application/vnd.openxmlformats-officedocument.drawingml.chart+xml"/>
  <Override PartName="/ppt/charts/style23.xml" ContentType="application/vnd.ms-office.chartstyle+xml"/>
  <Override PartName="/ppt/charts/colors23.xml" ContentType="application/vnd.ms-office.chartcolorstyle+xml"/>
  <Override PartName="/ppt/notesSlides/notesSlide46.xml" ContentType="application/vnd.openxmlformats-officedocument.presentationml.notesSlide+xml"/>
  <Override PartName="/ppt/charts/chart20.xml" ContentType="application/vnd.openxmlformats-officedocument.drawingml.chart+xml"/>
  <Override PartName="/ppt/charts/style24.xml" ContentType="application/vnd.ms-office.chartstyle+xml"/>
  <Override PartName="/ppt/charts/colors24.xml" ContentType="application/vnd.ms-office.chartcolorstyle+xml"/>
  <Override PartName="/ppt/drawings/drawing2.xml" ContentType="application/vnd.openxmlformats-officedocument.drawingml.chartshapes+xml"/>
  <Override PartName="/ppt/notesSlides/notesSlide47.xml" ContentType="application/vnd.openxmlformats-officedocument.presentationml.notesSlide+xml"/>
  <Override PartName="/ppt/charts/chart21.xml" ContentType="application/vnd.openxmlformats-officedocument.drawingml.chart+xml"/>
  <Override PartName="/ppt/charts/style25.xml" ContentType="application/vnd.ms-office.chartstyle+xml"/>
  <Override PartName="/ppt/charts/colors25.xml" ContentType="application/vnd.ms-office.chartcolorstyle+xml"/>
  <Override PartName="/ppt/drawings/drawing3.xml" ContentType="application/vnd.openxmlformats-officedocument.drawingml.chartshapes+xml"/>
  <Override PartName="/ppt/notesSlides/notesSlide48.xml" ContentType="application/vnd.openxmlformats-officedocument.presentationml.notesSlide+xml"/>
  <Override PartName="/ppt/charts/chart22.xml" ContentType="application/vnd.openxmlformats-officedocument.drawingml.chart+xml"/>
  <Override PartName="/ppt/charts/style26.xml" ContentType="application/vnd.ms-office.chartstyle+xml"/>
  <Override PartName="/ppt/charts/colors26.xml" ContentType="application/vnd.ms-office.chartcolorstyle+xml"/>
  <Override PartName="/ppt/notesSlides/notesSlide49.xml" ContentType="application/vnd.openxmlformats-officedocument.presentationml.notesSlide+xml"/>
  <Override PartName="/ppt/charts/chart23.xml" ContentType="application/vnd.openxmlformats-officedocument.drawingml.chart+xml"/>
  <Override PartName="/ppt/charts/style27.xml" ContentType="application/vnd.ms-office.chartstyle+xml"/>
  <Override PartName="/ppt/charts/colors27.xml" ContentType="application/vnd.ms-office.chartcolorstyle+xml"/>
  <Override PartName="/ppt/notesSlides/notesSlide50.xml" ContentType="application/vnd.openxmlformats-officedocument.presentationml.notesSlide+xml"/>
  <Override PartName="/ppt/charts/chart24.xml" ContentType="application/vnd.openxmlformats-officedocument.drawingml.chart+xml"/>
  <Override PartName="/ppt/charts/style28.xml" ContentType="application/vnd.ms-office.chartstyle+xml"/>
  <Override PartName="/ppt/charts/colors28.xml" ContentType="application/vnd.ms-office.chartcolorstyl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73"/>
  </p:notesMasterIdLst>
  <p:sldIdLst>
    <p:sldId id="256" r:id="rId2"/>
    <p:sldId id="312" r:id="rId3"/>
    <p:sldId id="258" r:id="rId4"/>
    <p:sldId id="260" r:id="rId5"/>
    <p:sldId id="261" r:id="rId6"/>
    <p:sldId id="315" r:id="rId7"/>
    <p:sldId id="313" r:id="rId8"/>
    <p:sldId id="319" r:id="rId9"/>
    <p:sldId id="318" r:id="rId10"/>
    <p:sldId id="320" r:id="rId11"/>
    <p:sldId id="316" r:id="rId12"/>
    <p:sldId id="321" r:id="rId13"/>
    <p:sldId id="322" r:id="rId14"/>
    <p:sldId id="326" r:id="rId15"/>
    <p:sldId id="327" r:id="rId16"/>
    <p:sldId id="328" r:id="rId17"/>
    <p:sldId id="338" r:id="rId18"/>
    <p:sldId id="329" r:id="rId19"/>
    <p:sldId id="340" r:id="rId20"/>
    <p:sldId id="339" r:id="rId21"/>
    <p:sldId id="330" r:id="rId22"/>
    <p:sldId id="341" r:id="rId23"/>
    <p:sldId id="324" r:id="rId24"/>
    <p:sldId id="323" r:id="rId25"/>
    <p:sldId id="331" r:id="rId26"/>
    <p:sldId id="332" r:id="rId27"/>
    <p:sldId id="347" r:id="rId28"/>
    <p:sldId id="349" r:id="rId29"/>
    <p:sldId id="372" r:id="rId30"/>
    <p:sldId id="350" r:id="rId31"/>
    <p:sldId id="351" r:id="rId32"/>
    <p:sldId id="352" r:id="rId33"/>
    <p:sldId id="373" r:id="rId34"/>
    <p:sldId id="353" r:id="rId35"/>
    <p:sldId id="354" r:id="rId36"/>
    <p:sldId id="363" r:id="rId37"/>
    <p:sldId id="362" r:id="rId38"/>
    <p:sldId id="374" r:id="rId39"/>
    <p:sldId id="366" r:id="rId40"/>
    <p:sldId id="367" r:id="rId41"/>
    <p:sldId id="364" r:id="rId42"/>
    <p:sldId id="365" r:id="rId43"/>
    <p:sldId id="375" r:id="rId44"/>
    <p:sldId id="368" r:id="rId45"/>
    <p:sldId id="369" r:id="rId46"/>
    <p:sldId id="370" r:id="rId47"/>
    <p:sldId id="371" r:id="rId48"/>
    <p:sldId id="376" r:id="rId49"/>
    <p:sldId id="377" r:id="rId50"/>
    <p:sldId id="378" r:id="rId51"/>
    <p:sldId id="379" r:id="rId52"/>
    <p:sldId id="380" r:id="rId53"/>
    <p:sldId id="355" r:id="rId54"/>
    <p:sldId id="358" r:id="rId55"/>
    <p:sldId id="356" r:id="rId56"/>
    <p:sldId id="382" r:id="rId57"/>
    <p:sldId id="336" r:id="rId58"/>
    <p:sldId id="381" r:id="rId59"/>
    <p:sldId id="334" r:id="rId60"/>
    <p:sldId id="359" r:id="rId61"/>
    <p:sldId id="345" r:id="rId62"/>
    <p:sldId id="384" r:id="rId63"/>
    <p:sldId id="342" r:id="rId64"/>
    <p:sldId id="383" r:id="rId65"/>
    <p:sldId id="343" r:id="rId66"/>
    <p:sldId id="344" r:id="rId67"/>
    <p:sldId id="360" r:id="rId68"/>
    <p:sldId id="361" r:id="rId69"/>
    <p:sldId id="385" r:id="rId70"/>
    <p:sldId id="346" r:id="rId71"/>
    <p:sldId id="259" r:id="rId72"/>
  </p:sldIdLst>
  <p:sldSz cx="9144000" cy="5143500" type="screen16x9"/>
  <p:notesSz cx="6858000" cy="9144000"/>
  <p:embeddedFontLst>
    <p:embeddedFont>
      <p:font typeface="Anaheim" panose="020B0604020202020204" charset="0"/>
      <p:regular r:id="rId74"/>
      <p:bold r:id="rId75"/>
    </p:embeddedFont>
    <p:embeddedFont>
      <p:font typeface="Aptos Narrow" panose="020B0004020202020204" pitchFamily="34" charset="0"/>
      <p:regular r:id="rId76"/>
      <p:bold r:id="rId77"/>
      <p:italic r:id="rId78"/>
      <p:boldItalic r:id="rId79"/>
    </p:embeddedFont>
    <p:embeddedFont>
      <p:font typeface="Aref Ruqaa" panose="02000503000000000000" pitchFamily="2" charset="-78"/>
      <p:regular r:id="rId80"/>
      <p:bold r:id="rId81"/>
    </p:embeddedFont>
    <p:embeddedFont>
      <p:font typeface="Bebas Neue" panose="020B0606020202050201" pitchFamily="34" charset="0"/>
      <p:regular r:id="rId82"/>
    </p:embeddedFont>
    <p:embeddedFont>
      <p:font typeface="Consolas" panose="020B0609020204030204" pitchFamily="49" charset="0"/>
      <p:regular r:id="rId83"/>
      <p:bold r:id="rId84"/>
      <p:italic r:id="rId85"/>
      <p:boldItalic r:id="rId86"/>
    </p:embeddedFont>
    <p:embeddedFont>
      <p:font typeface="Orbitron" panose="020B0604020202020204" charset="0"/>
      <p:regular r:id="rId87"/>
      <p:bold r:id="rId88"/>
    </p:embeddedFont>
    <p:embeddedFont>
      <p:font typeface="Orbitron Medium" panose="020B0604020202020204" charset="0"/>
      <p:regular r:id="rId89"/>
      <p:bold r:id="rId90"/>
    </p:embeddedFont>
    <p:embeddedFont>
      <p:font typeface="PT Sans" panose="020B0503020203020204" pitchFamily="34" charset="0"/>
      <p:regular r:id="rId91"/>
      <p:bold r:id="rId92"/>
      <p:italic r:id="rId93"/>
      <p:boldItalic r:id="rId94"/>
    </p:embeddedFont>
    <p:embeddedFont>
      <p:font typeface="Sofia Sans Semi Condensed" panose="020B0604020202020204" charset="0"/>
      <p:regular r:id="rId95"/>
      <p:bold r:id="rId96"/>
      <p:italic r:id="rId97"/>
      <p:boldItalic r:id="rId9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60000"/>
    <a:srgbClr val="0B45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449BFF5-EC7A-4261-9C49-23AA5993FC40}">
  <a:tblStyle styleId="{4449BFF5-EC7A-4261-9C49-23AA5993FC4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73" autoAdjust="0"/>
    <p:restoredTop sz="96247" autoAdjust="0"/>
  </p:normalViewPr>
  <p:slideViewPr>
    <p:cSldViewPr snapToGrid="0">
      <p:cViewPr varScale="1">
        <p:scale>
          <a:sx n="140" d="100"/>
          <a:sy n="140" d="100"/>
        </p:scale>
        <p:origin x="972"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1.fntdata"/><Relationship Id="rId89" Type="http://schemas.openxmlformats.org/officeDocument/2006/relationships/font" Target="fonts/font16.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fntdata"/><Relationship Id="rId79" Type="http://schemas.openxmlformats.org/officeDocument/2006/relationships/font" Target="fonts/font6.fntdata"/><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font" Target="fonts/font17.fntdata"/><Relationship Id="rId95" Type="http://schemas.openxmlformats.org/officeDocument/2006/relationships/font" Target="fonts/font22.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7.fntdata"/><Relationship Id="rId85" Type="http://schemas.openxmlformats.org/officeDocument/2006/relationships/font" Target="fonts/font12.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2.fntdata"/><Relationship Id="rId83" Type="http://schemas.openxmlformats.org/officeDocument/2006/relationships/font" Target="fonts/font10.fntdata"/><Relationship Id="rId88" Type="http://schemas.openxmlformats.org/officeDocument/2006/relationships/font" Target="fonts/font15.fntdata"/><Relationship Id="rId91" Type="http://schemas.openxmlformats.org/officeDocument/2006/relationships/font" Target="fonts/font18.fntdata"/><Relationship Id="rId96"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font" Target="fonts/font13.fntdata"/><Relationship Id="rId94" Type="http://schemas.openxmlformats.org/officeDocument/2006/relationships/font" Target="fonts/font21.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3.fntdata"/><Relationship Id="rId97" Type="http://schemas.openxmlformats.org/officeDocument/2006/relationships/font" Target="fonts/font2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4.fntdata"/><Relationship Id="rId61" Type="http://schemas.openxmlformats.org/officeDocument/2006/relationships/slide" Target="slides/slide60.xml"/><Relationship Id="rId82"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4.fntdata"/><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20.fntdata"/><Relationship Id="rId98" Type="http://schemas.openxmlformats.org/officeDocument/2006/relationships/font" Target="fonts/font25.fntdata"/><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ohamedselim\Downloads\Supliers_dataset.xlsx" TargetMode="External"/><Relationship Id="rId2" Type="http://schemas.microsoft.com/office/2011/relationships/chartColorStyle" Target="colors5.xml"/><Relationship Id="rId1" Type="http://schemas.microsoft.com/office/2011/relationships/chartStyle" Target="style5.xml"/></Relationships>
</file>

<file path=ppt/charts/_rels/chart10.xml.rels><?xml version="1.0" encoding="UTF-8" standalone="yes"?>
<Relationships xmlns="http://schemas.openxmlformats.org/package/2006/relationships"><Relationship Id="rId3" Type="http://schemas.openxmlformats.org/officeDocument/2006/relationships/oleObject" Target="file:///F:\&#1605;&#1576;&#1575;&#1583;&#1585;&#1577;%20&#1585;&#1608;&#1575;&#1583;%20&#1605;&#1589;&#1585;%20&#1575;&#1604;&#1585;&#1602;&#1605;&#1610;&#1577;\Technical\Projects\Suppliers%20Project\Supliers_dataset.xlsx" TargetMode="External"/><Relationship Id="rId2" Type="http://schemas.microsoft.com/office/2011/relationships/chartColorStyle" Target="colors14.xml"/><Relationship Id="rId1" Type="http://schemas.microsoft.com/office/2011/relationships/chartStyle" Target="style14.xml"/></Relationships>
</file>

<file path=ppt/charts/_rels/chart11.xml.rels><?xml version="1.0" encoding="UTF-8" standalone="yes"?>
<Relationships xmlns="http://schemas.openxmlformats.org/package/2006/relationships"><Relationship Id="rId3" Type="http://schemas.openxmlformats.org/officeDocument/2006/relationships/oleObject" Target="file:///F:\&#1605;&#1576;&#1575;&#1583;&#1585;&#1577;%20&#1585;&#1608;&#1575;&#1583;%20&#1605;&#1589;&#1585;%20&#1575;&#1604;&#1585;&#1602;&#1605;&#1610;&#1577;\Technical\Projects\Suppliers%20Project\Supliers_dataset.xlsx" TargetMode="External"/><Relationship Id="rId2" Type="http://schemas.microsoft.com/office/2011/relationships/chartColorStyle" Target="colors15.xml"/><Relationship Id="rId1" Type="http://schemas.microsoft.com/office/2011/relationships/chartStyle" Target="style15.xml"/></Relationships>
</file>

<file path=ppt/charts/_rels/chart12.xml.rels><?xml version="1.0" encoding="UTF-8" standalone="yes"?>
<Relationships xmlns="http://schemas.openxmlformats.org/package/2006/relationships"><Relationship Id="rId3" Type="http://schemas.openxmlformats.org/officeDocument/2006/relationships/oleObject" Target="file:///F:\&#1605;&#1576;&#1575;&#1583;&#1585;&#1577;%20&#1585;&#1608;&#1575;&#1583;%20&#1605;&#1589;&#1585;%20&#1575;&#1604;&#1585;&#1602;&#1605;&#1610;&#1577;\Technical\Projects\Suppliers%20Project\Supliers_dataset.xlsx" TargetMode="External"/><Relationship Id="rId2" Type="http://schemas.microsoft.com/office/2011/relationships/chartColorStyle" Target="colors16.xml"/><Relationship Id="rId1" Type="http://schemas.microsoft.com/office/2011/relationships/chartStyle" Target="style16.xml"/></Relationships>
</file>

<file path=ppt/charts/_rels/chart13.xml.rels><?xml version="1.0" encoding="UTF-8" standalone="yes"?>
<Relationships xmlns="http://schemas.openxmlformats.org/package/2006/relationships"><Relationship Id="rId3" Type="http://schemas.openxmlformats.org/officeDocument/2006/relationships/oleObject" Target="file:///F:\&#1605;&#1576;&#1575;&#1583;&#1585;&#1577;%20&#1585;&#1608;&#1575;&#1583;%20&#1605;&#1589;&#1585;%20&#1575;&#1604;&#1585;&#1602;&#1605;&#1610;&#1577;\Technical\Projects\Suppliers%20Project\Supliers_dataset.xlsx" TargetMode="External"/><Relationship Id="rId2" Type="http://schemas.microsoft.com/office/2011/relationships/chartColorStyle" Target="colors17.xml"/><Relationship Id="rId1" Type="http://schemas.microsoft.com/office/2011/relationships/chartStyle" Target="style17.xml"/></Relationships>
</file>

<file path=ppt/charts/_rels/chart14.xml.rels><?xml version="1.0" encoding="UTF-8" standalone="yes"?>
<Relationships xmlns="http://schemas.openxmlformats.org/package/2006/relationships"><Relationship Id="rId3" Type="http://schemas.openxmlformats.org/officeDocument/2006/relationships/oleObject" Target="file:///F:\&#1605;&#1576;&#1575;&#1583;&#1585;&#1577;%20&#1585;&#1608;&#1575;&#1583;%20&#1605;&#1589;&#1585;%20&#1575;&#1604;&#1585;&#1602;&#1605;&#1610;&#1577;\Technical\Projects\Suppliers%20Project\Supliers_dataset.xlsx" TargetMode="External"/><Relationship Id="rId2" Type="http://schemas.microsoft.com/office/2011/relationships/chartColorStyle" Target="colors18.xml"/><Relationship Id="rId1" Type="http://schemas.microsoft.com/office/2011/relationships/chartStyle" Target="style18.xml"/></Relationships>
</file>

<file path=ppt/charts/_rels/chart15.xml.rels><?xml version="1.0" encoding="UTF-8" standalone="yes"?>
<Relationships xmlns="http://schemas.openxmlformats.org/package/2006/relationships"><Relationship Id="rId3" Type="http://schemas.openxmlformats.org/officeDocument/2006/relationships/oleObject" Target="file:///F:\&#1605;&#1576;&#1575;&#1583;&#1585;&#1577;%20&#1585;&#1608;&#1575;&#1583;%20&#1605;&#1589;&#1585;%20&#1575;&#1604;&#1585;&#1602;&#1605;&#1610;&#1577;\Technical\Projects\Suppliers%20Project\Supliers_dataset.xlsx" TargetMode="External"/><Relationship Id="rId2" Type="http://schemas.microsoft.com/office/2011/relationships/chartColorStyle" Target="colors19.xml"/><Relationship Id="rId1" Type="http://schemas.microsoft.com/office/2011/relationships/chartStyle" Target="style19.xml"/></Relationships>
</file>

<file path=ppt/charts/_rels/chart16.xml.rels><?xml version="1.0" encoding="UTF-8" standalone="yes"?>
<Relationships xmlns="http://schemas.openxmlformats.org/package/2006/relationships"><Relationship Id="rId3" Type="http://schemas.openxmlformats.org/officeDocument/2006/relationships/oleObject" Target="file:///F:\&#1605;&#1576;&#1575;&#1583;&#1585;&#1577;%20&#1585;&#1608;&#1575;&#1583;%20&#1605;&#1589;&#1585;%20&#1575;&#1604;&#1585;&#1602;&#1605;&#1610;&#1577;\Technical\Projects\Suppliers%20Project\Supliers_dataset.xlsx" TargetMode="External"/><Relationship Id="rId2" Type="http://schemas.microsoft.com/office/2011/relationships/chartColorStyle" Target="colors20.xml"/><Relationship Id="rId1" Type="http://schemas.microsoft.com/office/2011/relationships/chartStyle" Target="style20.xml"/></Relationships>
</file>

<file path=ppt/charts/_rels/chart17.xml.rels><?xml version="1.0" encoding="UTF-8" standalone="yes"?>
<Relationships xmlns="http://schemas.openxmlformats.org/package/2006/relationships"><Relationship Id="rId3" Type="http://schemas.openxmlformats.org/officeDocument/2006/relationships/oleObject" Target="file:///F:\&#1605;&#1576;&#1575;&#1583;&#1585;&#1577;%20&#1585;&#1608;&#1575;&#1583;%20&#1605;&#1589;&#1585;%20&#1575;&#1604;&#1585;&#1602;&#1605;&#1610;&#1577;\Technical\Projects\Suppliers%20Project\Supliers_dataset.xlsx" TargetMode="External"/><Relationship Id="rId2" Type="http://schemas.microsoft.com/office/2011/relationships/chartColorStyle" Target="colors21.xml"/><Relationship Id="rId1" Type="http://schemas.microsoft.com/office/2011/relationships/chartStyle" Target="style21.xml"/></Relationships>
</file>

<file path=ppt/charts/_rels/chart18.xml.rels><?xml version="1.0" encoding="UTF-8" standalone="yes"?>
<Relationships xmlns="http://schemas.openxmlformats.org/package/2006/relationships"><Relationship Id="rId3" Type="http://schemas.openxmlformats.org/officeDocument/2006/relationships/oleObject" Target="file:///F:\&#1605;&#1576;&#1575;&#1583;&#1585;&#1577;%20&#1585;&#1608;&#1575;&#1583;%20&#1605;&#1589;&#1585;%20&#1575;&#1604;&#1585;&#1602;&#1605;&#1610;&#1577;\Technical\Projects\Suppliers%20Project\Supliers_dataset.xlsx" TargetMode="External"/><Relationship Id="rId2" Type="http://schemas.microsoft.com/office/2011/relationships/chartColorStyle" Target="colors22.xml"/><Relationship Id="rId1" Type="http://schemas.microsoft.com/office/2011/relationships/chartStyle" Target="style22.xml"/><Relationship Id="rId4" Type="http://schemas.openxmlformats.org/officeDocument/2006/relationships/chartUserShapes" Target="../drawings/drawing1.xml"/></Relationships>
</file>

<file path=ppt/charts/_rels/chart19.xml.rels><?xml version="1.0" encoding="UTF-8" standalone="yes"?>
<Relationships xmlns="http://schemas.openxmlformats.org/package/2006/relationships"><Relationship Id="rId3" Type="http://schemas.openxmlformats.org/officeDocument/2006/relationships/oleObject" Target="file:///F:\&#1605;&#1576;&#1575;&#1583;&#1585;&#1577;%20&#1585;&#1608;&#1575;&#1583;%20&#1605;&#1589;&#1585;%20&#1575;&#1604;&#1585;&#1602;&#1605;&#1610;&#1577;\Technical\Projects\Suppliers%20Project\Supliers_dataset.xlsx" TargetMode="External"/><Relationship Id="rId2" Type="http://schemas.microsoft.com/office/2011/relationships/chartColorStyle" Target="colors23.xml"/><Relationship Id="rId1" Type="http://schemas.microsoft.com/office/2011/relationships/chartStyle" Target="style23.xml"/></Relationships>
</file>

<file path=ppt/charts/_rels/chart2.xml.rels><?xml version="1.0" encoding="UTF-8" standalone="yes"?>
<Relationships xmlns="http://schemas.openxmlformats.org/package/2006/relationships"><Relationship Id="rId3" Type="http://schemas.openxmlformats.org/officeDocument/2006/relationships/oleObject" Target="file:///C:\Users\Mohamedselim\Downloads\Supliers_dataset.xlsx" TargetMode="External"/><Relationship Id="rId2" Type="http://schemas.microsoft.com/office/2011/relationships/chartColorStyle" Target="colors6.xml"/><Relationship Id="rId1" Type="http://schemas.microsoft.com/office/2011/relationships/chartStyle" Target="style6.xml"/></Relationships>
</file>

<file path=ppt/charts/_rels/chart20.xml.rels><?xml version="1.0" encoding="UTF-8" standalone="yes"?>
<Relationships xmlns="http://schemas.openxmlformats.org/package/2006/relationships"><Relationship Id="rId3" Type="http://schemas.openxmlformats.org/officeDocument/2006/relationships/oleObject" Target="file:///F:\&#1605;&#1576;&#1575;&#1583;&#1585;&#1577;%20&#1585;&#1608;&#1575;&#1583;%20&#1605;&#1589;&#1585;%20&#1575;&#1604;&#1585;&#1602;&#1605;&#1610;&#1577;\Technical\Projects\Suppliers%20Project\Supliers_dataset.xlsx" TargetMode="External"/><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chartUserShapes" Target="../drawings/drawing2.xml"/></Relationships>
</file>

<file path=ppt/charts/_rels/chart21.xml.rels><?xml version="1.0" encoding="UTF-8" standalone="yes"?>
<Relationships xmlns="http://schemas.openxmlformats.org/package/2006/relationships"><Relationship Id="rId3" Type="http://schemas.openxmlformats.org/officeDocument/2006/relationships/oleObject" Target="file:///F:\&#1605;&#1576;&#1575;&#1583;&#1585;&#1577;%20&#1585;&#1608;&#1575;&#1583;%20&#1605;&#1589;&#1585;%20&#1575;&#1604;&#1585;&#1602;&#1605;&#1610;&#1577;\Technical\Projects\Suppliers%20Project\Supliers_dataset.xlsx" TargetMode="External"/><Relationship Id="rId2" Type="http://schemas.microsoft.com/office/2011/relationships/chartColorStyle" Target="colors25.xml"/><Relationship Id="rId1" Type="http://schemas.microsoft.com/office/2011/relationships/chartStyle" Target="style25.xml"/><Relationship Id="rId4" Type="http://schemas.openxmlformats.org/officeDocument/2006/relationships/chartUserShapes" Target="../drawings/drawing3.xml"/></Relationships>
</file>

<file path=ppt/charts/_rels/chart22.xml.rels><?xml version="1.0" encoding="UTF-8" standalone="yes"?>
<Relationships xmlns="http://schemas.openxmlformats.org/package/2006/relationships"><Relationship Id="rId3" Type="http://schemas.openxmlformats.org/officeDocument/2006/relationships/oleObject" Target="file:///C:\Users\Mohamedselim\Downloads\Supliers_dataset.xlsx" TargetMode="External"/><Relationship Id="rId2" Type="http://schemas.microsoft.com/office/2011/relationships/chartColorStyle" Target="colors26.xml"/><Relationship Id="rId1" Type="http://schemas.microsoft.com/office/2011/relationships/chartStyle" Target="style26.xml"/></Relationships>
</file>

<file path=ppt/charts/_rels/chart23.xml.rels><?xml version="1.0" encoding="UTF-8" standalone="yes"?>
<Relationships xmlns="http://schemas.openxmlformats.org/package/2006/relationships"><Relationship Id="rId3" Type="http://schemas.openxmlformats.org/officeDocument/2006/relationships/oleObject" Target="file:///C:\Users\Mohamedselim\Downloads\Supliers_dataset.xlsx" TargetMode="External"/><Relationship Id="rId2" Type="http://schemas.microsoft.com/office/2011/relationships/chartColorStyle" Target="colors27.xml"/><Relationship Id="rId1" Type="http://schemas.microsoft.com/office/2011/relationships/chartStyle" Target="style27.xml"/></Relationships>
</file>

<file path=ppt/charts/_rels/chart24.xml.rels><?xml version="1.0" encoding="UTF-8" standalone="yes"?>
<Relationships xmlns="http://schemas.openxmlformats.org/package/2006/relationships"><Relationship Id="rId3" Type="http://schemas.openxmlformats.org/officeDocument/2006/relationships/oleObject" Target="file:///C:\Users\Mohamedselim\Downloads\Supliers_dataset.xlsx" TargetMode="External"/><Relationship Id="rId2" Type="http://schemas.microsoft.com/office/2011/relationships/chartColorStyle" Target="colors28.xml"/><Relationship Id="rId1" Type="http://schemas.microsoft.com/office/2011/relationships/chartStyle" Target="style28.xml"/></Relationships>
</file>

<file path=ppt/charts/_rels/chart3.xml.rels><?xml version="1.0" encoding="UTF-8" standalone="yes"?>
<Relationships xmlns="http://schemas.openxmlformats.org/package/2006/relationships"><Relationship Id="rId3" Type="http://schemas.openxmlformats.org/officeDocument/2006/relationships/oleObject" Target="file:///C:\Users\Mohamedselim\Downloads\Supliers_dataset.xlsx" TargetMode="External"/><Relationship Id="rId2" Type="http://schemas.microsoft.com/office/2011/relationships/chartColorStyle" Target="colors7.xml"/><Relationship Id="rId1" Type="http://schemas.microsoft.com/office/2011/relationships/chartStyle" Target="style7.xml"/></Relationships>
</file>

<file path=ppt/charts/_rels/chart4.xml.rels><?xml version="1.0" encoding="UTF-8" standalone="yes"?>
<Relationships xmlns="http://schemas.openxmlformats.org/package/2006/relationships"><Relationship Id="rId3" Type="http://schemas.openxmlformats.org/officeDocument/2006/relationships/oleObject" Target="file:///C:\Users\Mohamedselim\Downloads\Supliers_dataset.xlsx" TargetMode="External"/><Relationship Id="rId2" Type="http://schemas.microsoft.com/office/2011/relationships/chartColorStyle" Target="colors8.xml"/><Relationship Id="rId1" Type="http://schemas.microsoft.com/office/2011/relationships/chartStyle" Target="style8.xml"/></Relationships>
</file>

<file path=ppt/charts/_rels/chart5.xml.rels><?xml version="1.0" encoding="UTF-8" standalone="yes"?>
<Relationships xmlns="http://schemas.openxmlformats.org/package/2006/relationships"><Relationship Id="rId3" Type="http://schemas.openxmlformats.org/officeDocument/2006/relationships/oleObject" Target="file:///C:\Users\Mohamedselim\Downloads\Supliers_dataset.xlsx" TargetMode="External"/><Relationship Id="rId2" Type="http://schemas.microsoft.com/office/2011/relationships/chartColorStyle" Target="colors9.xml"/><Relationship Id="rId1" Type="http://schemas.microsoft.com/office/2011/relationships/chartStyle" Target="style9.xml"/></Relationships>
</file>

<file path=ppt/charts/_rels/chart6.xml.rels><?xml version="1.0" encoding="UTF-8" standalone="yes"?>
<Relationships xmlns="http://schemas.openxmlformats.org/package/2006/relationships"><Relationship Id="rId3" Type="http://schemas.openxmlformats.org/officeDocument/2006/relationships/oleObject" Target="file:///C:\Users\Mohamedselim\Downloads\Supliers_dataset.xlsx" TargetMode="External"/><Relationship Id="rId2" Type="http://schemas.microsoft.com/office/2011/relationships/chartColorStyle" Target="colors10.xml"/><Relationship Id="rId1" Type="http://schemas.microsoft.com/office/2011/relationships/chartStyle" Target="style10.xml"/></Relationships>
</file>

<file path=ppt/charts/_rels/chart7.xml.rels><?xml version="1.0" encoding="UTF-8" standalone="yes"?>
<Relationships xmlns="http://schemas.openxmlformats.org/package/2006/relationships"><Relationship Id="rId3" Type="http://schemas.openxmlformats.org/officeDocument/2006/relationships/oleObject" Target="file:///C:\Users\Mohamedselim\Downloads\Supliers_dataset.xlsx" TargetMode="External"/><Relationship Id="rId2" Type="http://schemas.microsoft.com/office/2011/relationships/chartColorStyle" Target="colors11.xml"/><Relationship Id="rId1" Type="http://schemas.microsoft.com/office/2011/relationships/chartStyle" Target="style11.xml"/></Relationships>
</file>

<file path=ppt/charts/_rels/chart8.xml.rels><?xml version="1.0" encoding="UTF-8" standalone="yes"?>
<Relationships xmlns="http://schemas.openxmlformats.org/package/2006/relationships"><Relationship Id="rId3" Type="http://schemas.openxmlformats.org/officeDocument/2006/relationships/oleObject" Target="file:///F:\&#1605;&#1576;&#1575;&#1583;&#1585;&#1577;%20&#1585;&#1608;&#1575;&#1583;%20&#1605;&#1589;&#1585;%20&#1575;&#1604;&#1585;&#1602;&#1605;&#1610;&#1577;\Technical\Projects\Suppliers%20Project\Supliers_dataset.xlsx" TargetMode="External"/><Relationship Id="rId2" Type="http://schemas.microsoft.com/office/2011/relationships/chartColorStyle" Target="colors12.xml"/><Relationship Id="rId1" Type="http://schemas.microsoft.com/office/2011/relationships/chartStyle" Target="style12.xml"/></Relationships>
</file>

<file path=ppt/charts/_rels/chart9.xml.rels><?xml version="1.0" encoding="UTF-8" standalone="yes"?>
<Relationships xmlns="http://schemas.openxmlformats.org/package/2006/relationships"><Relationship Id="rId3" Type="http://schemas.openxmlformats.org/officeDocument/2006/relationships/oleObject" Target="file:///F:\&#1605;&#1576;&#1575;&#1583;&#1585;&#1577;%20&#1585;&#1608;&#1575;&#1583;%20&#1605;&#1589;&#1585;%20&#1575;&#1604;&#1585;&#1602;&#1605;&#1610;&#1577;\Technical\Projects\Suppliers%20Project\Supliers_dataset.xlsx" TargetMode="External"/><Relationship Id="rId2" Type="http://schemas.microsoft.com/office/2011/relationships/chartColorStyle" Target="colors13.xml"/><Relationship Id="rId1" Type="http://schemas.microsoft.com/office/2011/relationships/chartStyle" Target="style13.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Mohamedselim\AppData\Local\Microsoft\Windows\INetCache\IE\HO2YGZAN\Distribution%20befor%20and%20after%20winsorizing%5b1%5d.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Mohamedselim\AppData\Local\Microsoft\Windows\INetCache\IE\HO2YGZAN\Distribution%20befor%20and%20after%20winsorizing%5b1%5d.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Mohamedselim\AppData\Local\Microsoft\Windows\INetCache\IE\HO2YGZAN\Distribution%20befor%20and%20after%20winsorizing%5b1%5d.xlsx" TargetMode="External"/></Relationships>
</file>

<file path=ppt/charts/_rels/chartEx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Mohamedselim\AppData\Local\Microsoft\Windows\INetCache\IE\HO2YGZAN\Distribution%20befor%20and%20after%20winsorizing%5b1%5d.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25964545056867894"/>
          <c:y val="8.1018518518518517E-2"/>
          <c:w val="0.46944444444444444"/>
          <c:h val="0.78240740740740744"/>
        </c:manualLayout>
      </c:layout>
      <c:doughnutChart>
        <c:varyColors val="1"/>
        <c:ser>
          <c:idx val="0"/>
          <c:order val="0"/>
          <c:dPt>
            <c:idx val="0"/>
            <c:bubble3D val="0"/>
            <c:spPr>
              <a:gradFill rotWithShape="1">
                <a:gsLst>
                  <a:gs pos="0">
                    <a:schemeClr val="accent1">
                      <a:shade val="65000"/>
                      <a:tint val="100000"/>
                      <a:shade val="100000"/>
                      <a:satMod val="130000"/>
                    </a:schemeClr>
                  </a:gs>
                  <a:gs pos="100000">
                    <a:schemeClr val="accent1">
                      <a:shade val="6500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45A9-478C-B40C-E149DADA20F4}"/>
              </c:ext>
            </c:extLst>
          </c:dPt>
          <c:dPt>
            <c:idx val="1"/>
            <c:bubble3D val="0"/>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45A9-478C-B40C-E149DADA20F4}"/>
              </c:ext>
            </c:extLst>
          </c:dPt>
          <c:dPt>
            <c:idx val="2"/>
            <c:bubble3D val="0"/>
            <c:spPr>
              <a:gradFill rotWithShape="1">
                <a:gsLst>
                  <a:gs pos="0">
                    <a:schemeClr val="accent1">
                      <a:tint val="65000"/>
                      <a:tint val="100000"/>
                      <a:shade val="100000"/>
                      <a:satMod val="130000"/>
                    </a:schemeClr>
                  </a:gs>
                  <a:gs pos="100000">
                    <a:schemeClr val="accent1">
                      <a:tint val="6500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45A9-478C-B40C-E149DADA20F4}"/>
              </c:ext>
            </c:extLst>
          </c:dPt>
          <c:dLbls>
            <c:dLbl>
              <c:idx val="0"/>
              <c:layout>
                <c:manualLayout>
                  <c:x val="-7.7777777777777835E-2"/>
                  <c:y val="-9.327755905511811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5A9-478C-B40C-E149DADA20F4}"/>
                </c:ext>
              </c:extLst>
            </c:dLbl>
            <c:dLbl>
              <c:idx val="1"/>
              <c:layout>
                <c:manualLayout>
                  <c:x val="9.7222222222222127E-2"/>
                  <c:y val="5.555555555555538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5A9-478C-B40C-E149DADA20F4}"/>
                </c:ext>
              </c:extLst>
            </c:dLbl>
            <c:dLbl>
              <c:idx val="2"/>
              <c:layout>
                <c:manualLayout>
                  <c:x val="-0.11944444444444446"/>
                  <c:y val="-2.777777777777777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5A9-478C-B40C-E149DADA20F4}"/>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Sheet1!$J$20:$J$22</c:f>
              <c:strCache>
                <c:ptCount val="3"/>
                <c:pt idx="0">
                  <c:v>No Impact</c:v>
                </c:pt>
                <c:pt idx="1">
                  <c:v>Impact</c:v>
                </c:pt>
                <c:pt idx="2">
                  <c:v>Rejected</c:v>
                </c:pt>
              </c:strCache>
            </c:strRef>
          </c:cat>
          <c:val>
            <c:numRef>
              <c:f>Sheet1!$K$20:$K$22</c:f>
              <c:numCache>
                <c:formatCode>0.00</c:formatCode>
                <c:ptCount val="3"/>
                <c:pt idx="0">
                  <c:v>1.3</c:v>
                </c:pt>
                <c:pt idx="1">
                  <c:v>27.61</c:v>
                </c:pt>
                <c:pt idx="2">
                  <c:v>7.47</c:v>
                </c:pt>
              </c:numCache>
            </c:numRef>
          </c:val>
          <c:extLst>
            <c:ext xmlns:c16="http://schemas.microsoft.com/office/drawing/2014/chart" uri="{C3380CC4-5D6E-409C-BE32-E72D297353CC}">
              <c16:uniqueId val="{00000006-45A9-478C-B40C-E149DADA20F4}"/>
            </c:ext>
          </c:extLst>
        </c:ser>
        <c:dLbls>
          <c:showLegendKey val="0"/>
          <c:showVal val="1"/>
          <c:showCatName val="0"/>
          <c:showSerName val="0"/>
          <c:showPercent val="0"/>
          <c:showBubbleSize val="0"/>
          <c:showLeaderLines val="1"/>
        </c:dLbls>
        <c:firstSliceAng val="0"/>
        <c:holeSize val="75"/>
      </c:doughnutChart>
      <c:spPr>
        <a:noFill/>
        <a:ln>
          <a:noFill/>
        </a:ln>
        <a:effectLst/>
      </c:spPr>
    </c:plotArea>
    <c:legend>
      <c:legendPos val="b"/>
      <c:layout>
        <c:manualLayout>
          <c:xMode val="edge"/>
          <c:yMode val="edge"/>
          <c:x val="0.22859617414424924"/>
          <c:y val="0.90631306503353748"/>
          <c:w val="0.52991440097925968"/>
          <c:h val="7.8996427529892096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[Supliers_dataset.xlsx]Sheet1!PivotTable22</c:name>
    <c:fmtId val="3"/>
  </c:pivotSource>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dirty="0">
                <a:solidFill>
                  <a:schemeClr val="bg1"/>
                </a:solidFill>
              </a:rPr>
              <a:t>Avg</a:t>
            </a:r>
            <a:r>
              <a:rPr lang="en-US" baseline="0" dirty="0">
                <a:solidFill>
                  <a:schemeClr val="bg1"/>
                </a:solidFill>
              </a:rPr>
              <a:t> Downtime by State</a:t>
            </a:r>
            <a:endParaRPr lang="en-US" dirty="0">
              <a:solidFill>
                <a:schemeClr val="bg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Sheet1!$DD$19</c:f>
              <c:strCache>
                <c:ptCount val="1"/>
                <c:pt idx="0">
                  <c:v>Total</c:v>
                </c:pt>
              </c:strCache>
            </c:strRef>
          </c:tx>
          <c:spPr>
            <a:solidFill>
              <a:schemeClr val="accent1"/>
            </a:solidFill>
            <a:ln>
              <a:noFill/>
            </a:ln>
            <a:effectLst/>
          </c:spPr>
          <c:invertIfNegative val="0"/>
          <c:cat>
            <c:strRef>
              <c:f>Sheet1!$DC$20:$DC$26</c:f>
              <c:strCache>
                <c:ptCount val="6"/>
                <c:pt idx="0">
                  <c:v>Iowa</c:v>
                </c:pt>
                <c:pt idx="1">
                  <c:v>Ohio</c:v>
                </c:pt>
                <c:pt idx="2">
                  <c:v>Michigan</c:v>
                </c:pt>
                <c:pt idx="3">
                  <c:v>Wisconsin</c:v>
                </c:pt>
                <c:pt idx="4">
                  <c:v>Illinois</c:v>
                </c:pt>
                <c:pt idx="5">
                  <c:v>Indiana</c:v>
                </c:pt>
              </c:strCache>
            </c:strRef>
          </c:cat>
          <c:val>
            <c:numRef>
              <c:f>Sheet1!$DD$20:$DD$26</c:f>
              <c:numCache>
                <c:formatCode>0.00</c:formatCode>
                <c:ptCount val="6"/>
                <c:pt idx="0">
                  <c:v>16.015625</c:v>
                </c:pt>
                <c:pt idx="1">
                  <c:v>15.769509981851179</c:v>
                </c:pt>
                <c:pt idx="2">
                  <c:v>13.696572580645162</c:v>
                </c:pt>
                <c:pt idx="3">
                  <c:v>12.54728370221328</c:v>
                </c:pt>
                <c:pt idx="4">
                  <c:v>11.249785038693036</c:v>
                </c:pt>
                <c:pt idx="5">
                  <c:v>8.5888554216867465</c:v>
                </c:pt>
              </c:numCache>
            </c:numRef>
          </c:val>
          <c:extLst>
            <c:ext xmlns:c16="http://schemas.microsoft.com/office/drawing/2014/chart" uri="{C3380CC4-5D6E-409C-BE32-E72D297353CC}">
              <c16:uniqueId val="{00000000-9DD2-45A8-AFAD-84A9C1C72A3E}"/>
            </c:ext>
          </c:extLst>
        </c:ser>
        <c:dLbls>
          <c:showLegendKey val="0"/>
          <c:showVal val="0"/>
          <c:showCatName val="0"/>
          <c:showSerName val="0"/>
          <c:showPercent val="0"/>
          <c:showBubbleSize val="0"/>
        </c:dLbls>
        <c:gapWidth val="219"/>
        <c:overlap val="-27"/>
        <c:axId val="1615029984"/>
        <c:axId val="1615047264"/>
      </c:barChart>
      <c:catAx>
        <c:axId val="16150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615047264"/>
        <c:crosses val="autoZero"/>
        <c:auto val="1"/>
        <c:lblAlgn val="ctr"/>
        <c:lblOffset val="100"/>
        <c:noMultiLvlLbl val="0"/>
      </c:catAx>
      <c:valAx>
        <c:axId val="161504726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6150299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[Supliers_dataset.xlsx]Sheet1!PivotTable23</c:name>
    <c:fmtId val="3"/>
  </c:pivotSource>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GB" dirty="0">
                <a:solidFill>
                  <a:schemeClr val="bg1"/>
                </a:solidFill>
              </a:rPr>
              <a:t>Defect Types of Top 3 States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ivotFmts>
      <c:pivotFmt>
        <c:idx val="0"/>
        <c:spPr>
          <a:solidFill>
            <a:srgbClr val="FF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rgbClr val="FF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rgbClr val="FF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Sheet1!$DS$1:$DS$2</c:f>
              <c:strCache>
                <c:ptCount val="1"/>
                <c:pt idx="0">
                  <c:v>Impact</c:v>
                </c:pt>
              </c:strCache>
            </c:strRef>
          </c:tx>
          <c:spPr>
            <a:solidFill>
              <a:srgbClr val="FF0000"/>
            </a:solidFill>
            <a:ln>
              <a:noFill/>
            </a:ln>
            <a:effectLst/>
          </c:spPr>
          <c:invertIfNegative val="0"/>
          <c:cat>
            <c:strRef>
              <c:f>Sheet1!$DR$3:$DR$6</c:f>
              <c:strCache>
                <c:ptCount val="3"/>
                <c:pt idx="0">
                  <c:v>Iowa</c:v>
                </c:pt>
                <c:pt idx="1">
                  <c:v>Michigan</c:v>
                </c:pt>
                <c:pt idx="2">
                  <c:v>Ohio</c:v>
                </c:pt>
              </c:strCache>
            </c:strRef>
          </c:cat>
          <c:val>
            <c:numRef>
              <c:f>Sheet1!$DS$3:$DS$6</c:f>
              <c:numCache>
                <c:formatCode>0.00%</c:formatCode>
                <c:ptCount val="3"/>
                <c:pt idx="0">
                  <c:v>0.39127918938380823</c:v>
                </c:pt>
                <c:pt idx="1">
                  <c:v>0.34277614470433354</c:v>
                </c:pt>
                <c:pt idx="2">
                  <c:v>0.34110583874859118</c:v>
                </c:pt>
              </c:numCache>
            </c:numRef>
          </c:val>
          <c:extLst>
            <c:ext xmlns:c16="http://schemas.microsoft.com/office/drawing/2014/chart" uri="{C3380CC4-5D6E-409C-BE32-E72D297353CC}">
              <c16:uniqueId val="{00000000-0FEB-4786-8946-3268FE0ED1A4}"/>
            </c:ext>
          </c:extLst>
        </c:ser>
        <c:ser>
          <c:idx val="1"/>
          <c:order val="1"/>
          <c:tx>
            <c:strRef>
              <c:f>Sheet1!$DT$1:$DT$2</c:f>
              <c:strCache>
                <c:ptCount val="1"/>
                <c:pt idx="0">
                  <c:v>No Impact</c:v>
                </c:pt>
              </c:strCache>
            </c:strRef>
          </c:tx>
          <c:spPr>
            <a:solidFill>
              <a:schemeClr val="accent2"/>
            </a:solidFill>
            <a:ln>
              <a:noFill/>
            </a:ln>
            <a:effectLst/>
          </c:spPr>
          <c:invertIfNegative val="0"/>
          <c:cat>
            <c:strRef>
              <c:f>Sheet1!$DR$3:$DR$6</c:f>
              <c:strCache>
                <c:ptCount val="3"/>
                <c:pt idx="0">
                  <c:v>Iowa</c:v>
                </c:pt>
                <c:pt idx="1">
                  <c:v>Michigan</c:v>
                </c:pt>
                <c:pt idx="2">
                  <c:v>Ohio</c:v>
                </c:pt>
              </c:strCache>
            </c:strRef>
          </c:cat>
          <c:val>
            <c:numRef>
              <c:f>Sheet1!$DT$3:$DT$6</c:f>
              <c:numCache>
                <c:formatCode>0.00%</c:formatCode>
                <c:ptCount val="3"/>
                <c:pt idx="0">
                  <c:v>7.1314679559716085E-2</c:v>
                </c:pt>
                <c:pt idx="1">
                  <c:v>0.28286042331668199</c:v>
                </c:pt>
                <c:pt idx="2">
                  <c:v>0.40767544669683536</c:v>
                </c:pt>
              </c:numCache>
            </c:numRef>
          </c:val>
          <c:extLst>
            <c:ext xmlns:c16="http://schemas.microsoft.com/office/drawing/2014/chart" uri="{C3380CC4-5D6E-409C-BE32-E72D297353CC}">
              <c16:uniqueId val="{00000001-0FEB-4786-8946-3268FE0ED1A4}"/>
            </c:ext>
          </c:extLst>
        </c:ser>
        <c:ser>
          <c:idx val="2"/>
          <c:order val="2"/>
          <c:tx>
            <c:strRef>
              <c:f>Sheet1!$DU$1:$DU$2</c:f>
              <c:strCache>
                <c:ptCount val="1"/>
                <c:pt idx="0">
                  <c:v>Rejected</c:v>
                </c:pt>
              </c:strCache>
            </c:strRef>
          </c:tx>
          <c:spPr>
            <a:solidFill>
              <a:schemeClr val="accent1">
                <a:lumMod val="75000"/>
              </a:schemeClr>
            </a:solidFill>
            <a:ln>
              <a:noFill/>
            </a:ln>
            <a:effectLst/>
          </c:spPr>
          <c:invertIfNegative val="0"/>
          <c:cat>
            <c:strRef>
              <c:f>Sheet1!$DR$3:$DR$6</c:f>
              <c:strCache>
                <c:ptCount val="3"/>
                <c:pt idx="0">
                  <c:v>Iowa</c:v>
                </c:pt>
                <c:pt idx="1">
                  <c:v>Michigan</c:v>
                </c:pt>
                <c:pt idx="2">
                  <c:v>Ohio</c:v>
                </c:pt>
              </c:strCache>
            </c:strRef>
          </c:cat>
          <c:val>
            <c:numRef>
              <c:f>Sheet1!$DU$3:$DU$6</c:f>
              <c:numCache>
                <c:formatCode>0.00%</c:formatCode>
                <c:ptCount val="3"/>
                <c:pt idx="0">
                  <c:v>0.53740613105647572</c:v>
                </c:pt>
                <c:pt idx="1">
                  <c:v>0.37436343197898447</c:v>
                </c:pt>
                <c:pt idx="2">
                  <c:v>0.25121871455457345</c:v>
                </c:pt>
              </c:numCache>
            </c:numRef>
          </c:val>
          <c:extLst>
            <c:ext xmlns:c16="http://schemas.microsoft.com/office/drawing/2014/chart" uri="{C3380CC4-5D6E-409C-BE32-E72D297353CC}">
              <c16:uniqueId val="{00000002-0FEB-4786-8946-3268FE0ED1A4}"/>
            </c:ext>
          </c:extLst>
        </c:ser>
        <c:dLbls>
          <c:showLegendKey val="0"/>
          <c:showVal val="0"/>
          <c:showCatName val="0"/>
          <c:showSerName val="0"/>
          <c:showPercent val="0"/>
          <c:showBubbleSize val="0"/>
        </c:dLbls>
        <c:gapWidth val="219"/>
        <c:overlap val="-27"/>
        <c:axId val="1618311024"/>
        <c:axId val="1618316784"/>
      </c:barChart>
      <c:catAx>
        <c:axId val="1618311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618316784"/>
        <c:crosses val="autoZero"/>
        <c:auto val="1"/>
        <c:lblAlgn val="ctr"/>
        <c:lblOffset val="100"/>
        <c:noMultiLvlLbl val="0"/>
      </c:catAx>
      <c:valAx>
        <c:axId val="161831678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61831102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Series val="1"/>
        <c14:dropZonesVisible val="1"/>
      </c14:pivotOptions>
    </c:ext>
  </c:extLst>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[Supliers_dataset.xlsx]Sheet1!PivotTable18</c:name>
    <c:fmtId val="3"/>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solidFill>
                  <a:schemeClr val="bg1"/>
                </a:solidFill>
              </a:rPr>
              <a:t>Defect</a:t>
            </a:r>
            <a:r>
              <a:rPr lang="en-US" baseline="0" dirty="0">
                <a:solidFill>
                  <a:schemeClr val="bg1"/>
                </a:solidFill>
              </a:rPr>
              <a:t> Quantity by State</a:t>
            </a:r>
            <a:endParaRPr lang="en-US" dirty="0">
              <a:solidFill>
                <a:schemeClr val="bg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Sheet1!$DD$1</c:f>
              <c:strCache>
                <c:ptCount val="1"/>
                <c:pt idx="0">
                  <c:v>Total</c:v>
                </c:pt>
              </c:strCache>
            </c:strRef>
          </c:tx>
          <c:spPr>
            <a:solidFill>
              <a:schemeClr val="accent1"/>
            </a:solidFill>
            <a:ln>
              <a:noFill/>
            </a:ln>
            <a:effectLst/>
          </c:spPr>
          <c:invertIfNegative val="0"/>
          <c:cat>
            <c:strRef>
              <c:f>Sheet1!$DC$2:$DC$8</c:f>
              <c:strCache>
                <c:ptCount val="6"/>
                <c:pt idx="0">
                  <c:v>Illinois</c:v>
                </c:pt>
                <c:pt idx="1">
                  <c:v>Michigan</c:v>
                </c:pt>
                <c:pt idx="2">
                  <c:v>Indiana</c:v>
                </c:pt>
                <c:pt idx="3">
                  <c:v>Wisconsin</c:v>
                </c:pt>
                <c:pt idx="4">
                  <c:v>Ohio</c:v>
                </c:pt>
                <c:pt idx="5">
                  <c:v>Iowa</c:v>
                </c:pt>
              </c:strCache>
            </c:strRef>
          </c:cat>
          <c:val>
            <c:numRef>
              <c:f>Sheet1!$DD$2:$DD$8</c:f>
              <c:numCache>
                <c:formatCode>#,##0</c:formatCode>
                <c:ptCount val="6"/>
                <c:pt idx="0">
                  <c:v>7608055</c:v>
                </c:pt>
                <c:pt idx="1">
                  <c:v>4158825</c:v>
                </c:pt>
                <c:pt idx="2">
                  <c:v>3730728</c:v>
                </c:pt>
                <c:pt idx="3">
                  <c:v>1885619</c:v>
                </c:pt>
                <c:pt idx="4">
                  <c:v>1109981</c:v>
                </c:pt>
                <c:pt idx="5">
                  <c:v>77768</c:v>
                </c:pt>
              </c:numCache>
            </c:numRef>
          </c:val>
          <c:extLst>
            <c:ext xmlns:c16="http://schemas.microsoft.com/office/drawing/2014/chart" uri="{C3380CC4-5D6E-409C-BE32-E72D297353CC}">
              <c16:uniqueId val="{00000000-3925-459C-8987-BC00639685D1}"/>
            </c:ext>
          </c:extLst>
        </c:ser>
        <c:dLbls>
          <c:showLegendKey val="0"/>
          <c:showVal val="0"/>
          <c:showCatName val="0"/>
          <c:showSerName val="0"/>
          <c:showPercent val="0"/>
          <c:showBubbleSize val="0"/>
        </c:dLbls>
        <c:gapWidth val="219"/>
        <c:overlap val="-27"/>
        <c:axId val="1588904192"/>
        <c:axId val="1590485376"/>
      </c:barChart>
      <c:catAx>
        <c:axId val="15889041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590485376"/>
        <c:crosses val="autoZero"/>
        <c:auto val="1"/>
        <c:lblAlgn val="ctr"/>
        <c:lblOffset val="100"/>
        <c:noMultiLvlLbl val="0"/>
      </c:catAx>
      <c:valAx>
        <c:axId val="159048537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5889041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dirty="0">
                <a:solidFill>
                  <a:schemeClr val="bg1"/>
                </a:solidFill>
              </a:rPr>
              <a:t>Defect Quantity by Top</a:t>
            </a:r>
            <a:r>
              <a:rPr lang="en-US" baseline="0" dirty="0">
                <a:solidFill>
                  <a:schemeClr val="bg1"/>
                </a:solidFill>
              </a:rPr>
              <a:t> 5 Vendors’ State</a:t>
            </a:r>
            <a:endParaRPr lang="en-US" dirty="0">
              <a:solidFill>
                <a:schemeClr val="bg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pieChart>
        <c:varyColors val="1"/>
        <c:ser>
          <c:idx val="0"/>
          <c:order val="0"/>
          <c:tx>
            <c:strRef>
              <c:f>Sheet1!$DG$12</c:f>
              <c:strCache>
                <c:ptCount val="1"/>
                <c:pt idx="0">
                  <c:v>%</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BCD-4FA7-A782-375B76B693D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BCD-4FA7-A782-375B76B693D3}"/>
              </c:ext>
            </c:extLst>
          </c:dPt>
          <c:dPt>
            <c:idx val="2"/>
            <c:bubble3D val="0"/>
            <c:spPr>
              <a:solidFill>
                <a:schemeClr val="tx2">
                  <a:lumMod val="75000"/>
                </a:schemeClr>
              </a:solidFill>
              <a:ln w="19050">
                <a:solidFill>
                  <a:schemeClr val="lt1"/>
                </a:solidFill>
              </a:ln>
              <a:effectLst/>
            </c:spPr>
            <c:extLst>
              <c:ext xmlns:c16="http://schemas.microsoft.com/office/drawing/2014/chart" uri="{C3380CC4-5D6E-409C-BE32-E72D297353CC}">
                <c16:uniqueId val="{00000005-8BCD-4FA7-A782-375B76B693D3}"/>
              </c:ext>
            </c:extLst>
          </c:dPt>
          <c:dPt>
            <c:idx val="3"/>
            <c:bubble3D val="0"/>
            <c:spPr>
              <a:solidFill>
                <a:schemeClr val="tx2">
                  <a:lumMod val="50000"/>
                </a:schemeClr>
              </a:solidFill>
              <a:ln w="19050">
                <a:solidFill>
                  <a:schemeClr val="lt1"/>
                </a:solidFill>
              </a:ln>
              <a:effectLst/>
            </c:spPr>
            <c:extLst>
              <c:ext xmlns:c16="http://schemas.microsoft.com/office/drawing/2014/chart" uri="{C3380CC4-5D6E-409C-BE32-E72D297353CC}">
                <c16:uniqueId val="{00000007-8BCD-4FA7-A782-375B76B693D3}"/>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lumMod val="10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Sheet1!$DF$13:$DF$16</c:f>
              <c:strCache>
                <c:ptCount val="4"/>
                <c:pt idx="0">
                  <c:v>Illinois</c:v>
                </c:pt>
                <c:pt idx="1">
                  <c:v>Michigan</c:v>
                </c:pt>
                <c:pt idx="2">
                  <c:v>Indiana</c:v>
                </c:pt>
                <c:pt idx="3">
                  <c:v>Other</c:v>
                </c:pt>
              </c:strCache>
            </c:strRef>
          </c:cat>
          <c:val>
            <c:numRef>
              <c:f>Sheet1!$DG$13:$DG$16</c:f>
              <c:numCache>
                <c:formatCode>0%</c:formatCode>
                <c:ptCount val="4"/>
                <c:pt idx="0">
                  <c:v>0.49</c:v>
                </c:pt>
                <c:pt idx="1">
                  <c:v>0.2</c:v>
                </c:pt>
                <c:pt idx="2">
                  <c:v>0.15</c:v>
                </c:pt>
                <c:pt idx="3">
                  <c:v>0.16</c:v>
                </c:pt>
              </c:numCache>
            </c:numRef>
          </c:val>
          <c:extLst>
            <c:ext xmlns:c16="http://schemas.microsoft.com/office/drawing/2014/chart" uri="{C3380CC4-5D6E-409C-BE32-E72D297353CC}">
              <c16:uniqueId val="{00000008-8BCD-4FA7-A782-375B76B693D3}"/>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[Supliers_dataset.xlsx]Sheet1!PivotTable11</c:name>
    <c:fmtId val="3"/>
  </c:pivotSource>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dirty="0">
                <a:solidFill>
                  <a:schemeClr val="bg1"/>
                </a:solidFill>
              </a:rPr>
              <a:t>Avg</a:t>
            </a:r>
            <a:r>
              <a:rPr lang="en-US" baseline="0" dirty="0">
                <a:solidFill>
                  <a:schemeClr val="bg1"/>
                </a:solidFill>
              </a:rPr>
              <a:t> Downtime by Top 5 Category</a:t>
            </a:r>
            <a:endParaRPr lang="en-US" dirty="0">
              <a:solidFill>
                <a:schemeClr val="bg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Sheet1!$CD$18</c:f>
              <c:strCache>
                <c:ptCount val="1"/>
                <c:pt idx="0">
                  <c:v>Total</c:v>
                </c:pt>
              </c:strCache>
            </c:strRef>
          </c:tx>
          <c:spPr>
            <a:solidFill>
              <a:schemeClr val="accent1"/>
            </a:solidFill>
            <a:ln>
              <a:noFill/>
            </a:ln>
            <a:effectLst/>
          </c:spPr>
          <c:invertIfNegative val="0"/>
          <c:cat>
            <c:strRef>
              <c:f>Sheet1!$CC$19:$CC$25</c:f>
              <c:strCache>
                <c:ptCount val="6"/>
                <c:pt idx="0">
                  <c:v>Logistics</c:v>
                </c:pt>
                <c:pt idx="1">
                  <c:v>Packaging</c:v>
                </c:pt>
                <c:pt idx="2">
                  <c:v>Goods &amp; Services</c:v>
                </c:pt>
                <c:pt idx="3">
                  <c:v>Mechanicals</c:v>
                </c:pt>
                <c:pt idx="4">
                  <c:v>Materials &amp; Components</c:v>
                </c:pt>
                <c:pt idx="5">
                  <c:v>Electrical</c:v>
                </c:pt>
              </c:strCache>
            </c:strRef>
          </c:cat>
          <c:val>
            <c:numRef>
              <c:f>Sheet1!$CD$19:$CD$25</c:f>
              <c:numCache>
                <c:formatCode>0.00</c:formatCode>
                <c:ptCount val="6"/>
                <c:pt idx="0">
                  <c:v>19.222576530612244</c:v>
                </c:pt>
                <c:pt idx="1">
                  <c:v>18.167641325536064</c:v>
                </c:pt>
                <c:pt idx="2">
                  <c:v>16.248120300751879</c:v>
                </c:pt>
                <c:pt idx="3">
                  <c:v>5.1504018369690012</c:v>
                </c:pt>
                <c:pt idx="4">
                  <c:v>2.8845686512758202</c:v>
                </c:pt>
                <c:pt idx="5">
                  <c:v>2.5</c:v>
                </c:pt>
              </c:numCache>
            </c:numRef>
          </c:val>
          <c:extLst>
            <c:ext xmlns:c16="http://schemas.microsoft.com/office/drawing/2014/chart" uri="{C3380CC4-5D6E-409C-BE32-E72D297353CC}">
              <c16:uniqueId val="{00000000-0161-484D-BA86-602D898639AB}"/>
            </c:ext>
          </c:extLst>
        </c:ser>
        <c:dLbls>
          <c:showLegendKey val="0"/>
          <c:showVal val="0"/>
          <c:showCatName val="0"/>
          <c:showSerName val="0"/>
          <c:showPercent val="0"/>
          <c:showBubbleSize val="0"/>
        </c:dLbls>
        <c:gapWidth val="219"/>
        <c:overlap val="-27"/>
        <c:axId val="1615035264"/>
        <c:axId val="1615055424"/>
      </c:barChart>
      <c:catAx>
        <c:axId val="16150352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615055424"/>
        <c:crosses val="autoZero"/>
        <c:auto val="1"/>
        <c:lblAlgn val="ctr"/>
        <c:lblOffset val="100"/>
        <c:noMultiLvlLbl val="0"/>
      </c:catAx>
      <c:valAx>
        <c:axId val="161505542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6150352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[Supliers_dataset.xlsx]Sheet1!PivotTable13</c:name>
    <c:fmtId val="4"/>
  </c:pivotSource>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GB" dirty="0">
                <a:solidFill>
                  <a:schemeClr val="bg1"/>
                </a:solidFill>
              </a:rPr>
              <a:t>Defect</a:t>
            </a:r>
            <a:r>
              <a:rPr lang="en-GB" baseline="0" dirty="0">
                <a:solidFill>
                  <a:schemeClr val="bg1"/>
                </a:solidFill>
              </a:rPr>
              <a:t> Types of Top 3 Categories</a:t>
            </a:r>
            <a:endParaRPr lang="en-GB" dirty="0">
              <a:solidFill>
                <a:schemeClr val="bg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Sheet1!$CG$15:$CG$16</c:f>
              <c:strCache>
                <c:ptCount val="1"/>
                <c:pt idx="0">
                  <c:v>Impact</c:v>
                </c:pt>
              </c:strCache>
            </c:strRef>
          </c:tx>
          <c:spPr>
            <a:solidFill>
              <a:srgbClr val="FF0000"/>
            </a:solidFill>
            <a:ln>
              <a:noFill/>
            </a:ln>
            <a:effectLst/>
          </c:spPr>
          <c:invertIfNegative val="0"/>
          <c:cat>
            <c:strRef>
              <c:f>Sheet1!$CF$17:$CF$20</c:f>
              <c:strCache>
                <c:ptCount val="3"/>
                <c:pt idx="0">
                  <c:v>Goods &amp; Services</c:v>
                </c:pt>
                <c:pt idx="1">
                  <c:v>Logistics</c:v>
                </c:pt>
                <c:pt idx="2">
                  <c:v>Packaging</c:v>
                </c:pt>
              </c:strCache>
            </c:strRef>
          </c:cat>
          <c:val>
            <c:numRef>
              <c:f>Sheet1!$CG$17:$CG$20</c:f>
              <c:numCache>
                <c:formatCode>0%</c:formatCode>
                <c:ptCount val="3"/>
                <c:pt idx="0">
                  <c:v>0.48808692058354131</c:v>
                </c:pt>
                <c:pt idx="1">
                  <c:v>0.53721054403111235</c:v>
                </c:pt>
                <c:pt idx="2">
                  <c:v>0.41163226591047219</c:v>
                </c:pt>
              </c:numCache>
            </c:numRef>
          </c:val>
          <c:extLst>
            <c:ext xmlns:c16="http://schemas.microsoft.com/office/drawing/2014/chart" uri="{C3380CC4-5D6E-409C-BE32-E72D297353CC}">
              <c16:uniqueId val="{00000000-FDD2-4062-A478-CFD20A2D4DC5}"/>
            </c:ext>
          </c:extLst>
        </c:ser>
        <c:ser>
          <c:idx val="1"/>
          <c:order val="1"/>
          <c:tx>
            <c:strRef>
              <c:f>Sheet1!$CH$15:$CH$16</c:f>
              <c:strCache>
                <c:ptCount val="1"/>
                <c:pt idx="0">
                  <c:v>No Impact</c:v>
                </c:pt>
              </c:strCache>
            </c:strRef>
          </c:tx>
          <c:spPr>
            <a:solidFill>
              <a:schemeClr val="accent2"/>
            </a:solidFill>
            <a:ln>
              <a:noFill/>
            </a:ln>
            <a:effectLst/>
          </c:spPr>
          <c:invertIfNegative val="0"/>
          <c:cat>
            <c:strRef>
              <c:f>Sheet1!$CF$17:$CF$20</c:f>
              <c:strCache>
                <c:ptCount val="3"/>
                <c:pt idx="0">
                  <c:v>Goods &amp; Services</c:v>
                </c:pt>
                <c:pt idx="1">
                  <c:v>Logistics</c:v>
                </c:pt>
                <c:pt idx="2">
                  <c:v>Packaging</c:v>
                </c:pt>
              </c:strCache>
            </c:strRef>
          </c:cat>
          <c:val>
            <c:numRef>
              <c:f>Sheet1!$CH$17:$CH$20</c:f>
              <c:numCache>
                <c:formatCode>0%</c:formatCode>
                <c:ptCount val="3"/>
                <c:pt idx="0">
                  <c:v>0.13641631277835162</c:v>
                </c:pt>
                <c:pt idx="1">
                  <c:v>0.24236430020426089</c:v>
                </c:pt>
                <c:pt idx="2">
                  <c:v>0.11383123793072211</c:v>
                </c:pt>
              </c:numCache>
            </c:numRef>
          </c:val>
          <c:extLst>
            <c:ext xmlns:c16="http://schemas.microsoft.com/office/drawing/2014/chart" uri="{C3380CC4-5D6E-409C-BE32-E72D297353CC}">
              <c16:uniqueId val="{00000001-FDD2-4062-A478-CFD20A2D4DC5}"/>
            </c:ext>
          </c:extLst>
        </c:ser>
        <c:ser>
          <c:idx val="2"/>
          <c:order val="2"/>
          <c:tx>
            <c:strRef>
              <c:f>Sheet1!$CI$15:$CI$16</c:f>
              <c:strCache>
                <c:ptCount val="1"/>
                <c:pt idx="0">
                  <c:v>Rejected</c:v>
                </c:pt>
              </c:strCache>
            </c:strRef>
          </c:tx>
          <c:spPr>
            <a:solidFill>
              <a:schemeClr val="tx2">
                <a:lumMod val="60000"/>
                <a:lumOff val="40000"/>
              </a:schemeClr>
            </a:solidFill>
            <a:ln>
              <a:noFill/>
            </a:ln>
            <a:effectLst/>
          </c:spPr>
          <c:invertIfNegative val="0"/>
          <c:cat>
            <c:strRef>
              <c:f>Sheet1!$CF$17:$CF$20</c:f>
              <c:strCache>
                <c:ptCount val="3"/>
                <c:pt idx="0">
                  <c:v>Goods &amp; Services</c:v>
                </c:pt>
                <c:pt idx="1">
                  <c:v>Logistics</c:v>
                </c:pt>
                <c:pt idx="2">
                  <c:v>Packaging</c:v>
                </c:pt>
              </c:strCache>
            </c:strRef>
          </c:cat>
          <c:val>
            <c:numRef>
              <c:f>Sheet1!$CI$17:$CI$20</c:f>
              <c:numCache>
                <c:formatCode>0%</c:formatCode>
                <c:ptCount val="3"/>
                <c:pt idx="0">
                  <c:v>0.37549676663810705</c:v>
                </c:pt>
                <c:pt idx="1">
                  <c:v>0.22042515576462676</c:v>
                </c:pt>
                <c:pt idx="2">
                  <c:v>0.47453649615880572</c:v>
                </c:pt>
              </c:numCache>
            </c:numRef>
          </c:val>
          <c:extLst>
            <c:ext xmlns:c16="http://schemas.microsoft.com/office/drawing/2014/chart" uri="{C3380CC4-5D6E-409C-BE32-E72D297353CC}">
              <c16:uniqueId val="{00000002-FDD2-4062-A478-CFD20A2D4DC5}"/>
            </c:ext>
          </c:extLst>
        </c:ser>
        <c:dLbls>
          <c:showLegendKey val="0"/>
          <c:showVal val="0"/>
          <c:showCatName val="0"/>
          <c:showSerName val="0"/>
          <c:showPercent val="0"/>
          <c:showBubbleSize val="0"/>
        </c:dLbls>
        <c:gapWidth val="219"/>
        <c:overlap val="-27"/>
        <c:axId val="762922320"/>
        <c:axId val="762923760"/>
      </c:barChart>
      <c:catAx>
        <c:axId val="7629223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762923760"/>
        <c:crosses val="autoZero"/>
        <c:auto val="1"/>
        <c:lblAlgn val="ctr"/>
        <c:lblOffset val="100"/>
        <c:noMultiLvlLbl val="0"/>
      </c:catAx>
      <c:valAx>
        <c:axId val="76292376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76292232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[Supliers_dataset.xlsx]Sheet1!PivotTable24</c:name>
    <c:fmtId val="3"/>
  </c:pivotSource>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dirty="0">
                <a:solidFill>
                  <a:schemeClr val="bg1"/>
                </a:solidFill>
              </a:rPr>
              <a:t>Defect</a:t>
            </a:r>
            <a:r>
              <a:rPr lang="en-US" baseline="0" dirty="0">
                <a:solidFill>
                  <a:schemeClr val="bg1"/>
                </a:solidFill>
              </a:rPr>
              <a:t> Quantity by Category</a:t>
            </a:r>
            <a:endParaRPr lang="en-US" dirty="0">
              <a:solidFill>
                <a:schemeClr val="bg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Sheet1!$CD$31</c:f>
              <c:strCache>
                <c:ptCount val="1"/>
                <c:pt idx="0">
                  <c:v>Total</c:v>
                </c:pt>
              </c:strCache>
            </c:strRef>
          </c:tx>
          <c:spPr>
            <a:solidFill>
              <a:schemeClr val="accent1"/>
            </a:solidFill>
            <a:ln>
              <a:noFill/>
            </a:ln>
            <a:effectLst/>
          </c:spPr>
          <c:invertIfNegative val="0"/>
          <c:cat>
            <c:strRef>
              <c:f>Sheet1!$CC$32:$CC$38</c:f>
              <c:strCache>
                <c:ptCount val="6"/>
                <c:pt idx="0">
                  <c:v>Mechanicals</c:v>
                </c:pt>
                <c:pt idx="1">
                  <c:v>Packaging</c:v>
                </c:pt>
                <c:pt idx="2">
                  <c:v>Logistics</c:v>
                </c:pt>
                <c:pt idx="3">
                  <c:v>Materials &amp; Components</c:v>
                </c:pt>
                <c:pt idx="4">
                  <c:v>Goods &amp; Services</c:v>
                </c:pt>
                <c:pt idx="5">
                  <c:v>Electrical</c:v>
                </c:pt>
              </c:strCache>
            </c:strRef>
          </c:cat>
          <c:val>
            <c:numRef>
              <c:f>Sheet1!$CD$32:$CD$38</c:f>
              <c:numCache>
                <c:formatCode>#,##0</c:formatCode>
                <c:ptCount val="6"/>
                <c:pt idx="0">
                  <c:v>6099885</c:v>
                </c:pt>
                <c:pt idx="1">
                  <c:v>4934533</c:v>
                </c:pt>
                <c:pt idx="2">
                  <c:v>3425521</c:v>
                </c:pt>
                <c:pt idx="3">
                  <c:v>1918254</c:v>
                </c:pt>
                <c:pt idx="4">
                  <c:v>1555811</c:v>
                </c:pt>
                <c:pt idx="5">
                  <c:v>636972</c:v>
                </c:pt>
              </c:numCache>
            </c:numRef>
          </c:val>
          <c:extLst>
            <c:ext xmlns:c16="http://schemas.microsoft.com/office/drawing/2014/chart" uri="{C3380CC4-5D6E-409C-BE32-E72D297353CC}">
              <c16:uniqueId val="{00000000-7E23-4C25-A6B0-E29AB1445EC5}"/>
            </c:ext>
          </c:extLst>
        </c:ser>
        <c:dLbls>
          <c:showLegendKey val="0"/>
          <c:showVal val="0"/>
          <c:showCatName val="0"/>
          <c:showSerName val="0"/>
          <c:showPercent val="0"/>
          <c:showBubbleSize val="0"/>
        </c:dLbls>
        <c:gapWidth val="219"/>
        <c:overlap val="-27"/>
        <c:axId val="1592285648"/>
        <c:axId val="1592299088"/>
      </c:barChart>
      <c:catAx>
        <c:axId val="15922856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592299088"/>
        <c:crosses val="autoZero"/>
        <c:auto val="1"/>
        <c:lblAlgn val="ctr"/>
        <c:lblOffset val="100"/>
        <c:noMultiLvlLbl val="0"/>
      </c:catAx>
      <c:valAx>
        <c:axId val="159229908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5922856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dirty="0">
                <a:solidFill>
                  <a:schemeClr val="bg1"/>
                </a:solidFill>
              </a:rPr>
              <a:t>Category</a:t>
            </a:r>
            <a:r>
              <a:rPr lang="en-US" baseline="0" dirty="0">
                <a:solidFill>
                  <a:schemeClr val="bg1"/>
                </a:solidFill>
              </a:rPr>
              <a:t> of Top 5 Vendors</a:t>
            </a:r>
            <a:endParaRPr lang="en-US" dirty="0">
              <a:solidFill>
                <a:schemeClr val="bg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pieChart>
        <c:varyColors val="1"/>
        <c:ser>
          <c:idx val="0"/>
          <c:order val="0"/>
          <c:tx>
            <c:strRef>
              <c:f>Sheet1!$CO$40</c:f>
              <c:strCache>
                <c:ptCount val="1"/>
                <c:pt idx="0">
                  <c:v>%</c:v>
                </c:pt>
              </c:strCache>
            </c:strRef>
          </c:tx>
          <c:dPt>
            <c:idx val="0"/>
            <c:bubble3D val="0"/>
            <c:spPr>
              <a:solidFill>
                <a:schemeClr val="tx2">
                  <a:lumMod val="60000"/>
                  <a:lumOff val="40000"/>
                </a:schemeClr>
              </a:solidFill>
              <a:ln w="19050">
                <a:solidFill>
                  <a:schemeClr val="lt1"/>
                </a:solidFill>
              </a:ln>
              <a:effectLst/>
            </c:spPr>
            <c:extLst>
              <c:ext xmlns:c16="http://schemas.microsoft.com/office/drawing/2014/chart" uri="{C3380CC4-5D6E-409C-BE32-E72D297353CC}">
                <c16:uniqueId val="{00000001-6095-42D6-B257-9A2CD6722E19}"/>
              </c:ext>
            </c:extLst>
          </c:dPt>
          <c:dPt>
            <c:idx val="1"/>
            <c:bubble3D val="0"/>
            <c:spPr>
              <a:solidFill>
                <a:schemeClr val="accent1">
                  <a:lumMod val="40000"/>
                  <a:lumOff val="60000"/>
                </a:schemeClr>
              </a:solidFill>
              <a:ln w="19050">
                <a:solidFill>
                  <a:schemeClr val="lt1"/>
                </a:solidFill>
              </a:ln>
              <a:effectLst/>
            </c:spPr>
            <c:extLst>
              <c:ext xmlns:c16="http://schemas.microsoft.com/office/drawing/2014/chart" uri="{C3380CC4-5D6E-409C-BE32-E72D297353CC}">
                <c16:uniqueId val="{00000003-6095-42D6-B257-9A2CD6722E1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095-42D6-B257-9A2CD6722E19}"/>
              </c:ext>
            </c:extLst>
          </c:dPt>
          <c:dPt>
            <c:idx val="3"/>
            <c:bubble3D val="0"/>
            <c:spPr>
              <a:solidFill>
                <a:schemeClr val="tx2">
                  <a:lumMod val="50000"/>
                </a:schemeClr>
              </a:solidFill>
              <a:ln w="19050">
                <a:solidFill>
                  <a:schemeClr val="lt1"/>
                </a:solidFill>
              </a:ln>
              <a:effectLst/>
            </c:spPr>
            <c:extLst>
              <c:ext xmlns:c16="http://schemas.microsoft.com/office/drawing/2014/chart" uri="{C3380CC4-5D6E-409C-BE32-E72D297353CC}">
                <c16:uniqueId val="{00000007-6095-42D6-B257-9A2CD6722E19}"/>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lumMod val="10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Sheet1!$CN$41:$CN$44</c:f>
              <c:strCache>
                <c:ptCount val="4"/>
                <c:pt idx="0">
                  <c:v>Logistics</c:v>
                </c:pt>
                <c:pt idx="1">
                  <c:v>Packaging</c:v>
                </c:pt>
                <c:pt idx="2">
                  <c:v>Mechanicals</c:v>
                </c:pt>
                <c:pt idx="3">
                  <c:v>Other</c:v>
                </c:pt>
              </c:strCache>
            </c:strRef>
          </c:cat>
          <c:val>
            <c:numRef>
              <c:f>Sheet1!$CO$41:$CO$44</c:f>
              <c:numCache>
                <c:formatCode>0%</c:formatCode>
                <c:ptCount val="4"/>
                <c:pt idx="0">
                  <c:v>0.22</c:v>
                </c:pt>
                <c:pt idx="1">
                  <c:v>0.19</c:v>
                </c:pt>
                <c:pt idx="2">
                  <c:v>0.19</c:v>
                </c:pt>
                <c:pt idx="3">
                  <c:v>0.4</c:v>
                </c:pt>
              </c:numCache>
            </c:numRef>
          </c:val>
          <c:extLst>
            <c:ext xmlns:c16="http://schemas.microsoft.com/office/drawing/2014/chart" uri="{C3380CC4-5D6E-409C-BE32-E72D297353CC}">
              <c16:uniqueId val="{00000008-6095-42D6-B257-9A2CD6722E19}"/>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[Supliers_dataset.xlsx]Sheet1!PivotTable15</c:name>
    <c:fmtId val="5"/>
  </c:pivotSource>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a:solidFill>
                  <a:schemeClr val="bg1"/>
                </a:solidFill>
              </a:rPr>
              <a:t>Avge</a:t>
            </a:r>
            <a:r>
              <a:rPr lang="en-US" baseline="0">
                <a:solidFill>
                  <a:schemeClr val="bg1"/>
                </a:solidFill>
              </a:rPr>
              <a:t> Down Time Trend Line</a:t>
            </a:r>
            <a:endParaRPr lang="en-US">
              <a:solidFill>
                <a:schemeClr val="bg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Sheet1!$CM$1</c:f>
              <c:strCache>
                <c:ptCount val="1"/>
                <c:pt idx="0">
                  <c:v>Total</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Sheet1!$CL$2:$CL$14</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Sheet1!$CM$2:$CM$14</c:f>
              <c:numCache>
                <c:formatCode>General</c:formatCode>
                <c:ptCount val="12"/>
                <c:pt idx="0">
                  <c:v>12.589912280701755</c:v>
                </c:pt>
                <c:pt idx="1">
                  <c:v>11.378752886836027</c:v>
                </c:pt>
                <c:pt idx="2">
                  <c:v>12.146537842190016</c:v>
                </c:pt>
                <c:pt idx="3">
                  <c:v>11.664583333333333</c:v>
                </c:pt>
                <c:pt idx="4">
                  <c:v>11.705882352941176</c:v>
                </c:pt>
                <c:pt idx="5">
                  <c:v>14.469586374695863</c:v>
                </c:pt>
                <c:pt idx="6">
                  <c:v>14.526315789473685</c:v>
                </c:pt>
                <c:pt idx="7">
                  <c:v>11.430260047281324</c:v>
                </c:pt>
                <c:pt idx="8">
                  <c:v>9.725352112676056</c:v>
                </c:pt>
                <c:pt idx="9">
                  <c:v>9.6330749354005167</c:v>
                </c:pt>
                <c:pt idx="10">
                  <c:v>10.698884758364311</c:v>
                </c:pt>
                <c:pt idx="11">
                  <c:v>13.141255605381167</c:v>
                </c:pt>
              </c:numCache>
            </c:numRef>
          </c:val>
          <c:smooth val="0"/>
          <c:extLst>
            <c:ext xmlns:c16="http://schemas.microsoft.com/office/drawing/2014/chart" uri="{C3380CC4-5D6E-409C-BE32-E72D297353CC}">
              <c16:uniqueId val="{00000000-0329-46FD-9A0F-C58174AC6A80}"/>
            </c:ext>
          </c:extLst>
        </c:ser>
        <c:dLbls>
          <c:showLegendKey val="0"/>
          <c:showVal val="0"/>
          <c:showCatName val="0"/>
          <c:showSerName val="0"/>
          <c:showPercent val="0"/>
          <c:showBubbleSize val="0"/>
        </c:dLbls>
        <c:marker val="1"/>
        <c:smooth val="0"/>
        <c:axId val="1121261248"/>
        <c:axId val="1121268448"/>
      </c:lineChart>
      <c:catAx>
        <c:axId val="11212612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121268448"/>
        <c:crosses val="autoZero"/>
        <c:auto val="1"/>
        <c:lblAlgn val="ctr"/>
        <c:lblOffset val="100"/>
        <c:noMultiLvlLbl val="0"/>
      </c:catAx>
      <c:valAx>
        <c:axId val="1121268448"/>
        <c:scaling>
          <c:orientation val="minMax"/>
          <c:min val="6"/>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1212612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GB">
                <a:solidFill>
                  <a:schemeClr val="bg1"/>
                </a:solidFill>
              </a:rPr>
              <a:t>Impact Type Trend</a:t>
            </a:r>
            <a:r>
              <a:rPr lang="en-GB" baseline="0">
                <a:solidFill>
                  <a:schemeClr val="bg1"/>
                </a:solidFill>
              </a:rPr>
              <a:t> Line</a:t>
            </a:r>
            <a:endParaRPr lang="en-GB">
              <a:solidFill>
                <a:schemeClr val="bg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lineChart>
        <c:grouping val="standard"/>
        <c:varyColors val="0"/>
        <c:ser>
          <c:idx val="0"/>
          <c:order val="0"/>
          <c:tx>
            <c:strRef>
              <c:f>Sheet1!$EK$1</c:f>
              <c:strCache>
                <c:ptCount val="1"/>
                <c:pt idx="0">
                  <c:v>Impact</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Sheet1!$EJ$2:$EJ$13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Sheet1!$EK$2:$EK$13</c:f>
              <c:numCache>
                <c:formatCode>0%</c:formatCode>
                <c:ptCount val="12"/>
                <c:pt idx="0">
                  <c:v>0.47224154536671675</c:v>
                </c:pt>
                <c:pt idx="1">
                  <c:v>0.37853743836425546</c:v>
                </c:pt>
                <c:pt idx="2">
                  <c:v>0.44926643521110987</c:v>
                </c:pt>
                <c:pt idx="3">
                  <c:v>0.36549075028289685</c:v>
                </c:pt>
                <c:pt idx="4">
                  <c:v>0.25563541416788144</c:v>
                </c:pt>
                <c:pt idx="5">
                  <c:v>0.38566600826823066</c:v>
                </c:pt>
                <c:pt idx="6">
                  <c:v>0.36538574844822441</c:v>
                </c:pt>
                <c:pt idx="7">
                  <c:v>0.28284677381757151</c:v>
                </c:pt>
                <c:pt idx="8">
                  <c:v>0.32300742744351874</c:v>
                </c:pt>
                <c:pt idx="9">
                  <c:v>0.15988735804282936</c:v>
                </c:pt>
                <c:pt idx="10">
                  <c:v>0.31876983373179801</c:v>
                </c:pt>
                <c:pt idx="11">
                  <c:v>0.32708938209755556</c:v>
                </c:pt>
              </c:numCache>
            </c:numRef>
          </c:val>
          <c:smooth val="0"/>
          <c:extLst>
            <c:ext xmlns:c16="http://schemas.microsoft.com/office/drawing/2014/chart" uri="{C3380CC4-5D6E-409C-BE32-E72D297353CC}">
              <c16:uniqueId val="{00000000-E65F-4AFD-BADC-639DD0D532DD}"/>
            </c:ext>
          </c:extLst>
        </c:ser>
        <c:dLbls>
          <c:showLegendKey val="0"/>
          <c:showVal val="0"/>
          <c:showCatName val="0"/>
          <c:showSerName val="0"/>
          <c:showPercent val="0"/>
          <c:showBubbleSize val="0"/>
        </c:dLbls>
        <c:marker val="1"/>
        <c:smooth val="0"/>
        <c:axId val="1615227888"/>
        <c:axId val="1615209648"/>
      </c:lineChart>
      <c:catAx>
        <c:axId val="16152278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615209648"/>
        <c:crosses val="autoZero"/>
        <c:auto val="1"/>
        <c:lblAlgn val="ctr"/>
        <c:lblOffset val="100"/>
        <c:noMultiLvlLbl val="0"/>
      </c:catAx>
      <c:valAx>
        <c:axId val="161520964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6152278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[Supliers_dataset.xlsx]Sheet1!PivotTable1</c:name>
    <c:fmtId val="5"/>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rgbClr val="FF0000"/>
          </a:solidFill>
          <a:ln>
            <a:noFill/>
          </a:ln>
          <a:effectLst/>
        </c:spPr>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rgbClr val="FF0000"/>
          </a:solidFill>
          <a:ln>
            <a:noFill/>
          </a:ln>
          <a:effectLst/>
        </c:spPr>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rgbClr val="FF0000"/>
          </a:solidFill>
          <a:ln>
            <a:noFill/>
          </a:ln>
          <a:effectLst/>
        </c:spPr>
      </c:pivotFmt>
      <c:pivotFmt>
        <c:idx val="8"/>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1472281437841185"/>
          <c:y val="5.3013215437276863E-2"/>
          <c:w val="0.74009280270326161"/>
          <c:h val="0.72534617558234171"/>
        </c:manualLayout>
      </c:layout>
      <c:barChart>
        <c:barDir val="col"/>
        <c:grouping val="clustered"/>
        <c:varyColors val="0"/>
        <c:ser>
          <c:idx val="0"/>
          <c:order val="0"/>
          <c:tx>
            <c:strRef>
              <c:f>Sheet1!$E$1</c:f>
              <c:strCache>
                <c:ptCount val="1"/>
                <c:pt idx="0">
                  <c:v>Total of Defect Quantity</c:v>
                </c:pt>
              </c:strCache>
            </c:strRef>
          </c:tx>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c:spPr>
          <c:invertIfNegative val="0"/>
          <c:dPt>
            <c:idx val="1"/>
            <c:invertIfNegative val="0"/>
            <c:bubble3D val="0"/>
            <c:spPr>
              <a:solidFill>
                <a:srgbClr val="FF0000"/>
              </a:solidFill>
              <a:ln>
                <a:solidFill>
                  <a:srgbClr val="FF0000"/>
                </a:solidFill>
              </a:ln>
              <a:effectLst>
                <a:outerShdw blurRad="40000" dist="23000" dir="5400000" rotWithShape="0">
                  <a:srgbClr val="000000">
                    <a:alpha val="35000"/>
                  </a:srgbClr>
                </a:outerShdw>
              </a:effectLst>
            </c:spPr>
            <c:extLst>
              <c:ext xmlns:c16="http://schemas.microsoft.com/office/drawing/2014/chart" uri="{C3380CC4-5D6E-409C-BE32-E72D297353CC}">
                <c16:uniqueId val="{00000001-B6A3-4FA5-9DB0-68E094EC62BB}"/>
              </c:ext>
            </c:extLst>
          </c:dPt>
          <c:dLbls>
            <c:spPr>
              <a:noFill/>
              <a:ln>
                <a:noFill/>
              </a:ln>
              <a:effectLst/>
            </c:spPr>
            <c:txPr>
              <a:bodyPr rot="0" spcFirstLastPara="1" vertOverflow="ellipsis" vert="horz" wrap="square" anchor="ctr" anchorCtr="1"/>
              <a:lstStyle/>
              <a:p>
                <a:pPr>
                  <a:defRPr sz="800" b="0" i="0" u="none" strike="noStrike" kern="1200" baseline="0">
                    <a:solidFill>
                      <a:schemeClr val="accent6">
                        <a:lumMod val="6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Sheet1!$D$2:$D$5</c:f>
              <c:strCache>
                <c:ptCount val="3"/>
                <c:pt idx="0">
                  <c:v>No Impact</c:v>
                </c:pt>
                <c:pt idx="1">
                  <c:v>Impact</c:v>
                </c:pt>
                <c:pt idx="2">
                  <c:v>Rejected</c:v>
                </c:pt>
              </c:strCache>
            </c:strRef>
          </c:cat>
          <c:val>
            <c:numRef>
              <c:f>Sheet1!$E$2:$E$5</c:f>
              <c:numCache>
                <c:formatCode>0%</c:formatCode>
                <c:ptCount val="3"/>
                <c:pt idx="0">
                  <c:v>0.34622003711598143</c:v>
                </c:pt>
                <c:pt idx="1">
                  <c:v>0.32788395181814894</c:v>
                </c:pt>
                <c:pt idx="2">
                  <c:v>0.32589601106586968</c:v>
                </c:pt>
              </c:numCache>
            </c:numRef>
          </c:val>
          <c:extLst>
            <c:ext xmlns:c16="http://schemas.microsoft.com/office/drawing/2014/chart" uri="{C3380CC4-5D6E-409C-BE32-E72D297353CC}">
              <c16:uniqueId val="{00000002-B6A3-4FA5-9DB0-68E094EC62BB}"/>
            </c:ext>
          </c:extLst>
        </c:ser>
        <c:dLbls>
          <c:showLegendKey val="0"/>
          <c:showVal val="1"/>
          <c:showCatName val="0"/>
          <c:showSerName val="0"/>
          <c:showPercent val="0"/>
          <c:showBubbleSize val="0"/>
        </c:dLbls>
        <c:gapWidth val="219"/>
        <c:overlap val="-27"/>
        <c:axId val="285292144"/>
        <c:axId val="285276304"/>
      </c:barChart>
      <c:lineChart>
        <c:grouping val="standard"/>
        <c:varyColors val="0"/>
        <c:ser>
          <c:idx val="1"/>
          <c:order val="1"/>
          <c:tx>
            <c:strRef>
              <c:f>Sheet1!$F$1</c:f>
              <c:strCache>
                <c:ptCount val="1"/>
                <c:pt idx="0">
                  <c:v>Average of Downtime in mins</c:v>
                </c:pt>
              </c:strCache>
            </c:strRef>
          </c:tx>
          <c:spPr>
            <a:ln w="31750" cap="rnd">
              <a:solidFill>
                <a:schemeClr val="accent2"/>
              </a:solidFill>
              <a:round/>
            </a:ln>
            <a:effectLst>
              <a:outerShdw blurRad="40000" dist="23000" dir="5400000" rotWithShape="0">
                <a:srgbClr val="000000">
                  <a:alpha val="35000"/>
                </a:srgbClr>
              </a:outerShdw>
            </a:effectLst>
          </c:spPr>
          <c:marker>
            <c:symbol val="none"/>
          </c:marker>
          <c:dLbls>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Sheet1!$D$2:$D$5</c:f>
              <c:strCache>
                <c:ptCount val="3"/>
                <c:pt idx="0">
                  <c:v>No Impact</c:v>
                </c:pt>
                <c:pt idx="1">
                  <c:v>Impact</c:v>
                </c:pt>
                <c:pt idx="2">
                  <c:v>Rejected</c:v>
                </c:pt>
              </c:strCache>
            </c:strRef>
          </c:cat>
          <c:val>
            <c:numRef>
              <c:f>Sheet1!$F$2:$F$5</c:f>
              <c:numCache>
                <c:formatCode>0.00</c:formatCode>
                <c:ptCount val="3"/>
                <c:pt idx="0">
                  <c:v>1.3621526246140274</c:v>
                </c:pt>
                <c:pt idx="1">
                  <c:v>27.648217136774882</c:v>
                </c:pt>
                <c:pt idx="2">
                  <c:v>7.4882133995037217</c:v>
                </c:pt>
              </c:numCache>
            </c:numRef>
          </c:val>
          <c:smooth val="0"/>
          <c:extLst>
            <c:ext xmlns:c16="http://schemas.microsoft.com/office/drawing/2014/chart" uri="{C3380CC4-5D6E-409C-BE32-E72D297353CC}">
              <c16:uniqueId val="{00000003-B6A3-4FA5-9DB0-68E094EC62BB}"/>
            </c:ext>
          </c:extLst>
        </c:ser>
        <c:dLbls>
          <c:showLegendKey val="0"/>
          <c:showVal val="1"/>
          <c:showCatName val="0"/>
          <c:showSerName val="0"/>
          <c:showPercent val="0"/>
          <c:showBubbleSize val="0"/>
        </c:dLbls>
        <c:marker val="1"/>
        <c:smooth val="0"/>
        <c:axId val="285287344"/>
        <c:axId val="285294064"/>
      </c:lineChart>
      <c:catAx>
        <c:axId val="285292144"/>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accent6">
                    <a:lumMod val="65000"/>
                  </a:schemeClr>
                </a:solidFill>
                <a:latin typeface="+mn-lt"/>
                <a:ea typeface="+mn-ea"/>
                <a:cs typeface="+mn-cs"/>
              </a:defRPr>
            </a:pPr>
            <a:endParaRPr lang="en-US"/>
          </a:p>
        </c:txPr>
        <c:crossAx val="285276304"/>
        <c:crosses val="autoZero"/>
        <c:auto val="1"/>
        <c:lblAlgn val="ctr"/>
        <c:lblOffset val="100"/>
        <c:noMultiLvlLbl val="0"/>
      </c:catAx>
      <c:valAx>
        <c:axId val="285276304"/>
        <c:scaling>
          <c:orientation val="minMax"/>
          <c:max val="0.4"/>
          <c:min val="0.2"/>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accent6">
                    <a:lumMod val="65000"/>
                  </a:schemeClr>
                </a:solidFill>
                <a:latin typeface="+mn-lt"/>
                <a:ea typeface="+mn-ea"/>
                <a:cs typeface="+mn-cs"/>
              </a:defRPr>
            </a:pPr>
            <a:endParaRPr lang="en-US"/>
          </a:p>
        </c:txPr>
        <c:crossAx val="285292144"/>
        <c:crosses val="autoZero"/>
        <c:crossBetween val="between"/>
      </c:valAx>
      <c:valAx>
        <c:axId val="285294064"/>
        <c:scaling>
          <c:orientation val="minMax"/>
        </c:scaling>
        <c:delete val="0"/>
        <c:axPos val="r"/>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accent6">
                    <a:lumMod val="65000"/>
                  </a:schemeClr>
                </a:solidFill>
                <a:latin typeface="+mn-lt"/>
                <a:ea typeface="+mn-ea"/>
                <a:cs typeface="+mn-cs"/>
              </a:defRPr>
            </a:pPr>
            <a:endParaRPr lang="en-US"/>
          </a:p>
        </c:txPr>
        <c:crossAx val="285287344"/>
        <c:crosses val="max"/>
        <c:crossBetween val="between"/>
      </c:valAx>
      <c:catAx>
        <c:axId val="285287344"/>
        <c:scaling>
          <c:orientation val="minMax"/>
        </c:scaling>
        <c:delete val="1"/>
        <c:axPos val="b"/>
        <c:numFmt formatCode="General" sourceLinked="1"/>
        <c:majorTickMark val="none"/>
        <c:minorTickMark val="none"/>
        <c:tickLblPos val="nextTo"/>
        <c:crossAx val="285294064"/>
        <c:crosses val="autoZero"/>
        <c:auto val="1"/>
        <c:lblAlgn val="ctr"/>
        <c:lblOffset val="100"/>
        <c:noMultiLvlLbl val="0"/>
      </c:catAx>
      <c:spPr>
        <a:noFill/>
        <a:ln>
          <a:noFill/>
        </a:ln>
        <a:effectLst/>
      </c:spPr>
    </c:plotArea>
    <c:legend>
      <c:legendPos val="r"/>
      <c:layout>
        <c:manualLayout>
          <c:xMode val="edge"/>
          <c:yMode val="edge"/>
          <c:x val="0"/>
          <c:y val="0.90612481254255528"/>
          <c:w val="1"/>
          <c:h val="9.3875187457444748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accent6">
                  <a:lumMod val="6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accent6">
              <a:lumMod val="65000"/>
            </a:schemeClr>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[Supliers_dataset.xlsx]Sheet1!PivotTable26</c:name>
    <c:fmtId val="4"/>
  </c:pivotSource>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a:solidFill>
                  <a:schemeClr val="bg1"/>
                </a:solidFill>
              </a:rPr>
              <a:t>Defect</a:t>
            </a:r>
            <a:r>
              <a:rPr lang="en-US" baseline="0">
                <a:solidFill>
                  <a:schemeClr val="bg1"/>
                </a:solidFill>
              </a:rPr>
              <a:t> Quantity Trend Line</a:t>
            </a:r>
            <a:endParaRPr lang="en-US">
              <a:solidFill>
                <a:schemeClr val="bg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Sheet1!$EK$22</c:f>
              <c:strCache>
                <c:ptCount val="1"/>
                <c:pt idx="0">
                  <c:v>Total</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Sheet1!$EJ$23:$EJ$35</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Sheet1!$EK$23:$EK$35</c:f>
              <c:numCache>
                <c:formatCode>#,##0</c:formatCode>
                <c:ptCount val="12"/>
                <c:pt idx="0">
                  <c:v>1338349</c:v>
                </c:pt>
                <c:pt idx="1">
                  <c:v>987049</c:v>
                </c:pt>
                <c:pt idx="2">
                  <c:v>1535788</c:v>
                </c:pt>
                <c:pt idx="3">
                  <c:v>1583616</c:v>
                </c:pt>
                <c:pt idx="4">
                  <c:v>1083860</c:v>
                </c:pt>
                <c:pt idx="5">
                  <c:v>1616549</c:v>
                </c:pt>
                <c:pt idx="6">
                  <c:v>1069259</c:v>
                </c:pt>
                <c:pt idx="7">
                  <c:v>1372768</c:v>
                </c:pt>
                <c:pt idx="8">
                  <c:v>1869957</c:v>
                </c:pt>
                <c:pt idx="9">
                  <c:v>2706274</c:v>
                </c:pt>
                <c:pt idx="10">
                  <c:v>1931999</c:v>
                </c:pt>
                <c:pt idx="11">
                  <c:v>1475508</c:v>
                </c:pt>
              </c:numCache>
            </c:numRef>
          </c:val>
          <c:smooth val="0"/>
          <c:extLst>
            <c:ext xmlns:c16="http://schemas.microsoft.com/office/drawing/2014/chart" uri="{C3380CC4-5D6E-409C-BE32-E72D297353CC}">
              <c16:uniqueId val="{00000000-79BE-4622-826C-E1FA34CDA0FA}"/>
            </c:ext>
          </c:extLst>
        </c:ser>
        <c:dLbls>
          <c:showLegendKey val="0"/>
          <c:showVal val="0"/>
          <c:showCatName val="0"/>
          <c:showSerName val="0"/>
          <c:showPercent val="0"/>
          <c:showBubbleSize val="0"/>
        </c:dLbls>
        <c:marker val="1"/>
        <c:smooth val="0"/>
        <c:axId val="1615097008"/>
        <c:axId val="1615099408"/>
      </c:lineChart>
      <c:catAx>
        <c:axId val="1615097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615099408"/>
        <c:crosses val="autoZero"/>
        <c:auto val="1"/>
        <c:lblAlgn val="ctr"/>
        <c:lblOffset val="100"/>
        <c:noMultiLvlLbl val="0"/>
      </c:catAx>
      <c:valAx>
        <c:axId val="161509940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6150970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solidFill>
                  <a:schemeClr val="bg1"/>
                </a:solidFill>
              </a:rPr>
              <a:t>Top 5</a:t>
            </a:r>
            <a:r>
              <a:rPr lang="en-US" baseline="0" dirty="0">
                <a:solidFill>
                  <a:schemeClr val="bg1"/>
                </a:solidFill>
              </a:rPr>
              <a:t> Vendors’ Defect Quantity Trend Line</a:t>
            </a:r>
            <a:endParaRPr lang="en-US" dirty="0">
              <a:solidFill>
                <a:schemeClr val="bg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Sheet1!$EL$51</c:f>
              <c:strCache>
                <c:ptCount val="1"/>
                <c:pt idx="0">
                  <c:v>%</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Sheet1!$EK$52:$EK$63</c:f>
              <c:strCache>
                <c:ptCount val="12"/>
                <c:pt idx="0">
                  <c:v>Jan</c:v>
                </c:pt>
                <c:pt idx="1">
                  <c:v>Feb</c:v>
                </c:pt>
                <c:pt idx="2">
                  <c:v>Mar</c:v>
                </c:pt>
                <c:pt idx="3">
                  <c:v>Apr</c:v>
                </c:pt>
                <c:pt idx="4">
                  <c:v>May</c:v>
                </c:pt>
                <c:pt idx="5">
                  <c:v>Jun</c:v>
                </c:pt>
                <c:pt idx="6">
                  <c:v>Jul</c:v>
                </c:pt>
                <c:pt idx="7">
                  <c:v>Sep</c:v>
                </c:pt>
                <c:pt idx="8">
                  <c:v>Aug</c:v>
                </c:pt>
                <c:pt idx="9">
                  <c:v>Oct</c:v>
                </c:pt>
                <c:pt idx="10">
                  <c:v>Nov</c:v>
                </c:pt>
                <c:pt idx="11">
                  <c:v>Dec</c:v>
                </c:pt>
              </c:strCache>
            </c:strRef>
          </c:cat>
          <c:val>
            <c:numRef>
              <c:f>Sheet1!$EL$52:$EL$63</c:f>
              <c:numCache>
                <c:formatCode>0%</c:formatCode>
                <c:ptCount val="12"/>
                <c:pt idx="0">
                  <c:v>0.11</c:v>
                </c:pt>
                <c:pt idx="1">
                  <c:v>0.06</c:v>
                </c:pt>
                <c:pt idx="2">
                  <c:v>7.0000000000000007E-2</c:v>
                </c:pt>
                <c:pt idx="3">
                  <c:v>0.09</c:v>
                </c:pt>
                <c:pt idx="4">
                  <c:v>0.09</c:v>
                </c:pt>
                <c:pt idx="5">
                  <c:v>0.12</c:v>
                </c:pt>
                <c:pt idx="6">
                  <c:v>7.0000000000000007E-2</c:v>
                </c:pt>
                <c:pt idx="7">
                  <c:v>0.05</c:v>
                </c:pt>
                <c:pt idx="8">
                  <c:v>0.12</c:v>
                </c:pt>
                <c:pt idx="9">
                  <c:v>0.1</c:v>
                </c:pt>
                <c:pt idx="10">
                  <c:v>0.06</c:v>
                </c:pt>
                <c:pt idx="11">
                  <c:v>0.05</c:v>
                </c:pt>
              </c:numCache>
            </c:numRef>
          </c:val>
          <c:smooth val="0"/>
          <c:extLst>
            <c:ext xmlns:c16="http://schemas.microsoft.com/office/drawing/2014/chart" uri="{C3380CC4-5D6E-409C-BE32-E72D297353CC}">
              <c16:uniqueId val="{00000000-EFC4-4AAA-A19D-AEEE28BDE1DF}"/>
            </c:ext>
          </c:extLst>
        </c:ser>
        <c:dLbls>
          <c:showLegendKey val="0"/>
          <c:showVal val="0"/>
          <c:showCatName val="0"/>
          <c:showSerName val="0"/>
          <c:showPercent val="0"/>
          <c:showBubbleSize val="0"/>
        </c:dLbls>
        <c:marker val="1"/>
        <c:smooth val="0"/>
        <c:axId val="1592304848"/>
        <c:axId val="1592286608"/>
      </c:lineChart>
      <c:catAx>
        <c:axId val="15923048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592286608"/>
        <c:crosses val="autoZero"/>
        <c:auto val="1"/>
        <c:lblAlgn val="ctr"/>
        <c:lblOffset val="100"/>
        <c:noMultiLvlLbl val="0"/>
      </c:catAx>
      <c:valAx>
        <c:axId val="159228660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5923048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[Supliers_dataset.xlsx]Sheet1!PivotTable5</c:name>
    <c:fmtId val="6"/>
  </c:pivotSource>
  <c:chart>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pivotFmt>
      <c:pivotFmt>
        <c:idx val="2"/>
        <c:spPr>
          <a:solidFill>
            <a:schemeClr val="accent1"/>
          </a:solidFill>
          <a:ln w="28575" cap="rnd">
            <a:solidFill>
              <a:schemeClr val="accent1"/>
            </a:solidFill>
            <a:round/>
          </a:ln>
          <a:effectLst/>
        </c:spPr>
        <c:marker>
          <c:symbol val="none"/>
        </c:marker>
      </c:pivotFmt>
      <c:pivotFmt>
        <c:idx val="3"/>
        <c:spPr>
          <a:solidFill>
            <a:schemeClr val="accent1"/>
          </a:solidFill>
          <a:ln w="28575" cap="rnd">
            <a:solidFill>
              <a:schemeClr val="accent2"/>
            </a:solidFill>
            <a:round/>
          </a:ln>
          <a:effectLst/>
        </c:spPr>
        <c:marker>
          <c:symbol val="none"/>
        </c:marker>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28575" cap="rnd">
            <a:solidFill>
              <a:schemeClr val="accent2"/>
            </a:solidFill>
            <a:round/>
          </a:ln>
          <a:effectLst/>
        </c:spPr>
        <c:marker>
          <c:symbol val="none"/>
        </c:marker>
      </c:pivotFmt>
      <c:pivotFmt>
        <c:idx val="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w="28575" cap="rnd">
            <a:solidFill>
              <a:schemeClr val="accent2"/>
            </a:solidFill>
            <a:round/>
          </a:ln>
          <a:effectLst/>
        </c:spPr>
        <c:marker>
          <c:symbol val="none"/>
        </c:marker>
      </c:pivotFmt>
    </c:pivotFmts>
    <c:plotArea>
      <c:layout>
        <c:manualLayout>
          <c:layoutTarget val="inner"/>
          <c:xMode val="edge"/>
          <c:yMode val="edge"/>
          <c:x val="5.8335174695590658E-2"/>
          <c:y val="1.9981292762369277E-2"/>
          <c:w val="0.84185150143781962"/>
          <c:h val="0.83743014263351012"/>
        </c:manualLayout>
      </c:layout>
      <c:lineChart>
        <c:grouping val="stacked"/>
        <c:varyColors val="0"/>
        <c:ser>
          <c:idx val="0"/>
          <c:order val="0"/>
          <c:tx>
            <c:strRef>
              <c:f>Sheet1!$CD$33:$CD$34</c:f>
              <c:strCache>
                <c:ptCount val="1"/>
                <c:pt idx="0">
                  <c:v>2013</c:v>
                </c:pt>
              </c:strCache>
            </c:strRef>
          </c:tx>
          <c:spPr>
            <a:ln w="28575" cap="rnd">
              <a:solidFill>
                <a:schemeClr val="accent1"/>
              </a:solidFill>
              <a:round/>
            </a:ln>
            <a:effectLst/>
          </c:spPr>
          <c:marker>
            <c:symbol val="none"/>
          </c:marker>
          <c:cat>
            <c:strRef>
              <c:f>Sheet1!$CC$35:$CC$47</c:f>
              <c:strCache>
                <c:ptCount val="12"/>
                <c:pt idx="0">
                  <c:v>Apr</c:v>
                </c:pt>
                <c:pt idx="1">
                  <c:v>Aug</c:v>
                </c:pt>
                <c:pt idx="2">
                  <c:v>Dec</c:v>
                </c:pt>
                <c:pt idx="3">
                  <c:v>Feb</c:v>
                </c:pt>
                <c:pt idx="4">
                  <c:v>Jan</c:v>
                </c:pt>
                <c:pt idx="5">
                  <c:v>Jul</c:v>
                </c:pt>
                <c:pt idx="6">
                  <c:v>Jun</c:v>
                </c:pt>
                <c:pt idx="7">
                  <c:v>Mar</c:v>
                </c:pt>
                <c:pt idx="8">
                  <c:v>May</c:v>
                </c:pt>
                <c:pt idx="9">
                  <c:v>Nov</c:v>
                </c:pt>
                <c:pt idx="10">
                  <c:v>Oct</c:v>
                </c:pt>
                <c:pt idx="11">
                  <c:v>Sep</c:v>
                </c:pt>
              </c:strCache>
            </c:strRef>
          </c:cat>
          <c:val>
            <c:numRef>
              <c:f>Sheet1!$CD$35:$CD$47</c:f>
              <c:numCache>
                <c:formatCode>0</c:formatCode>
                <c:ptCount val="12"/>
                <c:pt idx="0">
                  <c:v>2015.3076923076924</c:v>
                </c:pt>
                <c:pt idx="1">
                  <c:v>3065.1951219512193</c:v>
                </c:pt>
                <c:pt idx="2">
                  <c:v>2179.3965517241381</c:v>
                </c:pt>
                <c:pt idx="3">
                  <c:v>1612.203125</c:v>
                </c:pt>
                <c:pt idx="4">
                  <c:v>3059.6140350877195</c:v>
                </c:pt>
                <c:pt idx="5">
                  <c:v>6203.5384615384619</c:v>
                </c:pt>
                <c:pt idx="6">
                  <c:v>5243.46875</c:v>
                </c:pt>
                <c:pt idx="7">
                  <c:v>2568.3095238095239</c:v>
                </c:pt>
                <c:pt idx="8">
                  <c:v>2070.0588235294117</c:v>
                </c:pt>
                <c:pt idx="9">
                  <c:v>2757.4428571428571</c:v>
                </c:pt>
                <c:pt idx="10">
                  <c:v>1614.0769230769231</c:v>
                </c:pt>
                <c:pt idx="11">
                  <c:v>3059.6140350877195</c:v>
                </c:pt>
              </c:numCache>
            </c:numRef>
          </c:val>
          <c:smooth val="0"/>
          <c:extLst>
            <c:ext xmlns:c16="http://schemas.microsoft.com/office/drawing/2014/chart" uri="{C3380CC4-5D6E-409C-BE32-E72D297353CC}">
              <c16:uniqueId val="{00000000-F13A-4FB2-8291-A77CF17DFB4A}"/>
            </c:ext>
          </c:extLst>
        </c:ser>
        <c:ser>
          <c:idx val="1"/>
          <c:order val="1"/>
          <c:tx>
            <c:strRef>
              <c:f>Sheet1!$CE$33:$CE$34</c:f>
              <c:strCache>
                <c:ptCount val="1"/>
                <c:pt idx="0">
                  <c:v>2014</c:v>
                </c:pt>
              </c:strCache>
            </c:strRef>
          </c:tx>
          <c:spPr>
            <a:ln w="28575" cap="rnd">
              <a:solidFill>
                <a:schemeClr val="accent2"/>
              </a:solidFill>
              <a:round/>
            </a:ln>
            <a:effectLst/>
          </c:spPr>
          <c:marker>
            <c:symbol val="none"/>
          </c:marker>
          <c:cat>
            <c:strRef>
              <c:f>Sheet1!$CC$35:$CC$47</c:f>
              <c:strCache>
                <c:ptCount val="12"/>
                <c:pt idx="0">
                  <c:v>Apr</c:v>
                </c:pt>
                <c:pt idx="1">
                  <c:v>Aug</c:v>
                </c:pt>
                <c:pt idx="2">
                  <c:v>Dec</c:v>
                </c:pt>
                <c:pt idx="3">
                  <c:v>Feb</c:v>
                </c:pt>
                <c:pt idx="4">
                  <c:v>Jan</c:v>
                </c:pt>
                <c:pt idx="5">
                  <c:v>Jul</c:v>
                </c:pt>
                <c:pt idx="6">
                  <c:v>Jun</c:v>
                </c:pt>
                <c:pt idx="7">
                  <c:v>Mar</c:v>
                </c:pt>
                <c:pt idx="8">
                  <c:v>May</c:v>
                </c:pt>
                <c:pt idx="9">
                  <c:v>Nov</c:v>
                </c:pt>
                <c:pt idx="10">
                  <c:v>Oct</c:v>
                </c:pt>
                <c:pt idx="11">
                  <c:v>Sep</c:v>
                </c:pt>
              </c:strCache>
            </c:strRef>
          </c:cat>
          <c:val>
            <c:numRef>
              <c:f>Sheet1!$CE$35:$CE$47</c:f>
              <c:numCache>
                <c:formatCode>0</c:formatCode>
                <c:ptCount val="12"/>
                <c:pt idx="0">
                  <c:v>2381.5945945945946</c:v>
                </c:pt>
                <c:pt idx="1">
                  <c:v>3400.3030303030305</c:v>
                </c:pt>
                <c:pt idx="3">
                  <c:v>1447.0454545454545</c:v>
                </c:pt>
                <c:pt idx="4">
                  <c:v>2087.612244897959</c:v>
                </c:pt>
                <c:pt idx="5">
                  <c:v>1921.6315789473683</c:v>
                </c:pt>
                <c:pt idx="6">
                  <c:v>3438.6666666666665</c:v>
                </c:pt>
                <c:pt idx="7">
                  <c:v>1365.3086419753085</c:v>
                </c:pt>
                <c:pt idx="8">
                  <c:v>1276</c:v>
                </c:pt>
                <c:pt idx="11">
                  <c:v>1766.1538461538462</c:v>
                </c:pt>
              </c:numCache>
            </c:numRef>
          </c:val>
          <c:smooth val="0"/>
          <c:extLst>
            <c:ext xmlns:c16="http://schemas.microsoft.com/office/drawing/2014/chart" uri="{C3380CC4-5D6E-409C-BE32-E72D297353CC}">
              <c16:uniqueId val="{0000000A-F13A-4FB2-8291-A77CF17DFB4A}"/>
            </c:ext>
          </c:extLst>
        </c:ser>
        <c:dLbls>
          <c:showLegendKey val="0"/>
          <c:showVal val="0"/>
          <c:showCatName val="0"/>
          <c:showSerName val="0"/>
          <c:showPercent val="0"/>
          <c:showBubbleSize val="0"/>
        </c:dLbls>
        <c:smooth val="0"/>
        <c:axId val="1707690255"/>
        <c:axId val="1707705135"/>
      </c:lineChart>
      <c:catAx>
        <c:axId val="17076902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707705135"/>
        <c:crosses val="autoZero"/>
        <c:auto val="1"/>
        <c:lblAlgn val="ctr"/>
        <c:lblOffset val="100"/>
        <c:noMultiLvlLbl val="0"/>
      </c:catAx>
      <c:valAx>
        <c:axId val="1707705135"/>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707690255"/>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[Supliers_dataset.xlsx]Sheet1!PivotTable18</c:name>
    <c:fmtId val="29"/>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Sheet1!$BU$87:$BU$88</c:f>
              <c:strCache>
                <c:ptCount val="1"/>
                <c:pt idx="0">
                  <c:v>2013</c:v>
                </c:pt>
              </c:strCache>
            </c:strRef>
          </c:tx>
          <c:spPr>
            <a:solidFill>
              <a:schemeClr val="accent1"/>
            </a:solidFill>
            <a:ln>
              <a:noFill/>
            </a:ln>
            <a:effectLst/>
          </c:spPr>
          <c:invertIfNegative val="0"/>
          <c:cat>
            <c:strRef>
              <c:f>Sheet1!$BT$89:$BT$94</c:f>
              <c:strCache>
                <c:ptCount val="5"/>
                <c:pt idx="0">
                  <c:v>Raw Materials</c:v>
                </c:pt>
                <c:pt idx="1">
                  <c:v>Film</c:v>
                </c:pt>
                <c:pt idx="2">
                  <c:v>Carton</c:v>
                </c:pt>
                <c:pt idx="3">
                  <c:v>Labels</c:v>
                </c:pt>
                <c:pt idx="4">
                  <c:v>Corrugate</c:v>
                </c:pt>
              </c:strCache>
            </c:strRef>
          </c:cat>
          <c:val>
            <c:numRef>
              <c:f>Sheet1!$BU$89:$BU$94</c:f>
              <c:numCache>
                <c:formatCode>#,##0</c:formatCode>
                <c:ptCount val="5"/>
                <c:pt idx="0">
                  <c:v>1546666</c:v>
                </c:pt>
                <c:pt idx="1">
                  <c:v>845841</c:v>
                </c:pt>
                <c:pt idx="2">
                  <c:v>1264271</c:v>
                </c:pt>
                <c:pt idx="3">
                  <c:v>1237764</c:v>
                </c:pt>
                <c:pt idx="4">
                  <c:v>1031539</c:v>
                </c:pt>
              </c:numCache>
            </c:numRef>
          </c:val>
          <c:extLst>
            <c:ext xmlns:c16="http://schemas.microsoft.com/office/drawing/2014/chart" uri="{C3380CC4-5D6E-409C-BE32-E72D297353CC}">
              <c16:uniqueId val="{00000000-D160-4F4A-AAAA-E7621A6B3917}"/>
            </c:ext>
          </c:extLst>
        </c:ser>
        <c:ser>
          <c:idx val="1"/>
          <c:order val="1"/>
          <c:tx>
            <c:strRef>
              <c:f>Sheet1!$BV$87:$BV$88</c:f>
              <c:strCache>
                <c:ptCount val="1"/>
                <c:pt idx="0">
                  <c:v>2014</c:v>
                </c:pt>
              </c:strCache>
            </c:strRef>
          </c:tx>
          <c:spPr>
            <a:solidFill>
              <a:schemeClr val="accent2"/>
            </a:solidFill>
            <a:ln>
              <a:noFill/>
            </a:ln>
            <a:effectLst/>
          </c:spPr>
          <c:invertIfNegative val="0"/>
          <c:cat>
            <c:strRef>
              <c:f>Sheet1!$BT$89:$BT$94</c:f>
              <c:strCache>
                <c:ptCount val="5"/>
                <c:pt idx="0">
                  <c:v>Raw Materials</c:v>
                </c:pt>
                <c:pt idx="1">
                  <c:v>Film</c:v>
                </c:pt>
                <c:pt idx="2">
                  <c:v>Carton</c:v>
                </c:pt>
                <c:pt idx="3">
                  <c:v>Labels</c:v>
                </c:pt>
                <c:pt idx="4">
                  <c:v>Corrugate</c:v>
                </c:pt>
              </c:strCache>
            </c:strRef>
          </c:cat>
          <c:val>
            <c:numRef>
              <c:f>Sheet1!$BV$89:$BV$94</c:f>
              <c:numCache>
                <c:formatCode>#,##0</c:formatCode>
                <c:ptCount val="5"/>
                <c:pt idx="0">
                  <c:v>4194284</c:v>
                </c:pt>
                <c:pt idx="1">
                  <c:v>1736074</c:v>
                </c:pt>
                <c:pt idx="2">
                  <c:v>1259117</c:v>
                </c:pt>
                <c:pt idx="3">
                  <c:v>887384</c:v>
                </c:pt>
                <c:pt idx="4">
                  <c:v>814173</c:v>
                </c:pt>
              </c:numCache>
            </c:numRef>
          </c:val>
          <c:extLst>
            <c:ext xmlns:c16="http://schemas.microsoft.com/office/drawing/2014/chart" uri="{C3380CC4-5D6E-409C-BE32-E72D297353CC}">
              <c16:uniqueId val="{00000001-D160-4F4A-AAAA-E7621A6B3917}"/>
            </c:ext>
          </c:extLst>
        </c:ser>
        <c:dLbls>
          <c:showLegendKey val="0"/>
          <c:showVal val="0"/>
          <c:showCatName val="0"/>
          <c:showSerName val="0"/>
          <c:showPercent val="0"/>
          <c:showBubbleSize val="0"/>
        </c:dLbls>
        <c:gapWidth val="219"/>
        <c:overlap val="-27"/>
        <c:axId val="2089673791"/>
        <c:axId val="2089674271"/>
      </c:barChart>
      <c:catAx>
        <c:axId val="20896737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accent6">
                    <a:lumMod val="65000"/>
                  </a:schemeClr>
                </a:solidFill>
                <a:latin typeface="+mn-lt"/>
                <a:ea typeface="+mn-ea"/>
                <a:cs typeface="+mn-cs"/>
              </a:defRPr>
            </a:pPr>
            <a:endParaRPr lang="en-US"/>
          </a:p>
        </c:txPr>
        <c:crossAx val="2089674271"/>
        <c:crosses val="autoZero"/>
        <c:auto val="1"/>
        <c:lblAlgn val="ctr"/>
        <c:lblOffset val="100"/>
        <c:noMultiLvlLbl val="0"/>
      </c:catAx>
      <c:valAx>
        <c:axId val="2089674271"/>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accent6">
                    <a:lumMod val="65000"/>
                  </a:schemeClr>
                </a:solidFill>
                <a:latin typeface="+mn-lt"/>
                <a:ea typeface="+mn-ea"/>
                <a:cs typeface="+mn-cs"/>
              </a:defRPr>
            </a:pPr>
            <a:endParaRPr lang="en-US"/>
          </a:p>
        </c:txPr>
        <c:crossAx val="208967379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800" b="0" i="0" u="none" strike="noStrike" kern="1200" baseline="0">
              <a:solidFill>
                <a:schemeClr val="accent6">
                  <a:lumMod val="6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accent6">
              <a:lumMod val="65000"/>
            </a:schemeClr>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[Supliers_dataset.xlsx]Sheet1!PivotTable17</c:name>
    <c:fmtId val="19"/>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Sheet1!$BU$75:$BU$76</c:f>
              <c:strCache>
                <c:ptCount val="1"/>
                <c:pt idx="0">
                  <c:v>2013</c:v>
                </c:pt>
              </c:strCache>
            </c:strRef>
          </c:tx>
          <c:spPr>
            <a:solidFill>
              <a:schemeClr val="accent1"/>
            </a:solidFill>
            <a:ln>
              <a:noFill/>
            </a:ln>
            <a:effectLst/>
          </c:spPr>
          <c:invertIfNegative val="0"/>
          <c:cat>
            <c:strRef>
              <c:f>Sheet1!$BT$77:$BT$82</c:f>
              <c:strCache>
                <c:ptCount val="5"/>
                <c:pt idx="0">
                  <c:v>Corrugate</c:v>
                </c:pt>
                <c:pt idx="1">
                  <c:v>Carton</c:v>
                </c:pt>
                <c:pt idx="2">
                  <c:v>Film</c:v>
                </c:pt>
                <c:pt idx="3">
                  <c:v>Labels</c:v>
                </c:pt>
                <c:pt idx="4">
                  <c:v>Raw Materials</c:v>
                </c:pt>
              </c:strCache>
            </c:strRef>
          </c:cat>
          <c:val>
            <c:numRef>
              <c:f>Sheet1!$BU$77:$BU$82</c:f>
              <c:numCache>
                <c:formatCode>General</c:formatCode>
                <c:ptCount val="5"/>
                <c:pt idx="0">
                  <c:v>15050</c:v>
                </c:pt>
                <c:pt idx="1">
                  <c:v>3425</c:v>
                </c:pt>
                <c:pt idx="2">
                  <c:v>1880</c:v>
                </c:pt>
                <c:pt idx="3">
                  <c:v>2392</c:v>
                </c:pt>
                <c:pt idx="4">
                  <c:v>2000</c:v>
                </c:pt>
              </c:numCache>
            </c:numRef>
          </c:val>
          <c:extLst>
            <c:ext xmlns:c16="http://schemas.microsoft.com/office/drawing/2014/chart" uri="{C3380CC4-5D6E-409C-BE32-E72D297353CC}">
              <c16:uniqueId val="{00000000-48C1-4242-9CD2-C5C2D2E8AE4F}"/>
            </c:ext>
          </c:extLst>
        </c:ser>
        <c:ser>
          <c:idx val="1"/>
          <c:order val="1"/>
          <c:tx>
            <c:strRef>
              <c:f>Sheet1!$BV$75:$BV$76</c:f>
              <c:strCache>
                <c:ptCount val="1"/>
                <c:pt idx="0">
                  <c:v>2014</c:v>
                </c:pt>
              </c:strCache>
            </c:strRef>
          </c:tx>
          <c:spPr>
            <a:solidFill>
              <a:schemeClr val="accent2"/>
            </a:solidFill>
            <a:ln>
              <a:noFill/>
            </a:ln>
            <a:effectLst/>
          </c:spPr>
          <c:invertIfNegative val="0"/>
          <c:cat>
            <c:strRef>
              <c:f>Sheet1!$BT$77:$BT$82</c:f>
              <c:strCache>
                <c:ptCount val="5"/>
                <c:pt idx="0">
                  <c:v>Corrugate</c:v>
                </c:pt>
                <c:pt idx="1">
                  <c:v>Carton</c:v>
                </c:pt>
                <c:pt idx="2">
                  <c:v>Film</c:v>
                </c:pt>
                <c:pt idx="3">
                  <c:v>Labels</c:v>
                </c:pt>
                <c:pt idx="4">
                  <c:v>Raw Materials</c:v>
                </c:pt>
              </c:strCache>
            </c:strRef>
          </c:cat>
          <c:val>
            <c:numRef>
              <c:f>Sheet1!$BV$77:$BV$82</c:f>
              <c:numCache>
                <c:formatCode>General</c:formatCode>
                <c:ptCount val="5"/>
                <c:pt idx="0">
                  <c:v>16283</c:v>
                </c:pt>
                <c:pt idx="1">
                  <c:v>2680</c:v>
                </c:pt>
                <c:pt idx="2">
                  <c:v>3466</c:v>
                </c:pt>
                <c:pt idx="3">
                  <c:v>1996</c:v>
                </c:pt>
                <c:pt idx="4">
                  <c:v>2190</c:v>
                </c:pt>
              </c:numCache>
            </c:numRef>
          </c:val>
          <c:extLst>
            <c:ext xmlns:c16="http://schemas.microsoft.com/office/drawing/2014/chart" uri="{C3380CC4-5D6E-409C-BE32-E72D297353CC}">
              <c16:uniqueId val="{00000001-48C1-4242-9CD2-C5C2D2E8AE4F}"/>
            </c:ext>
          </c:extLst>
        </c:ser>
        <c:dLbls>
          <c:showLegendKey val="0"/>
          <c:showVal val="0"/>
          <c:showCatName val="0"/>
          <c:showSerName val="0"/>
          <c:showPercent val="0"/>
          <c:showBubbleSize val="0"/>
        </c:dLbls>
        <c:gapWidth val="219"/>
        <c:overlap val="-27"/>
        <c:axId val="2089634431"/>
        <c:axId val="2089628671"/>
      </c:barChart>
      <c:catAx>
        <c:axId val="20896344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accent6">
                    <a:lumMod val="65000"/>
                  </a:schemeClr>
                </a:solidFill>
                <a:latin typeface="+mn-lt"/>
                <a:ea typeface="+mn-ea"/>
                <a:cs typeface="+mn-cs"/>
              </a:defRPr>
            </a:pPr>
            <a:endParaRPr lang="en-US"/>
          </a:p>
        </c:txPr>
        <c:crossAx val="2089628671"/>
        <c:crosses val="autoZero"/>
        <c:auto val="1"/>
        <c:lblAlgn val="ctr"/>
        <c:lblOffset val="100"/>
        <c:noMultiLvlLbl val="0"/>
      </c:catAx>
      <c:valAx>
        <c:axId val="208962867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accent6">
                    <a:lumMod val="65000"/>
                  </a:schemeClr>
                </a:solidFill>
                <a:latin typeface="+mn-lt"/>
                <a:ea typeface="+mn-ea"/>
                <a:cs typeface="+mn-cs"/>
              </a:defRPr>
            </a:pPr>
            <a:endParaRPr lang="en-US"/>
          </a:p>
        </c:txPr>
        <c:crossAx val="208963443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700" b="0" i="0" u="none" strike="noStrike" kern="1200" baseline="0">
              <a:solidFill>
                <a:schemeClr val="accent6">
                  <a:lumMod val="6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700">
          <a:solidFill>
            <a:schemeClr val="accent6">
              <a:lumMod val="65000"/>
            </a:schemeClr>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[Supliers_dataset.xlsx]Sheet1!PivotTable2</c:name>
    <c:fmtId val="7"/>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Sheet1!$Q$1</c:f>
              <c:strCache>
                <c:ptCount val="1"/>
                <c:pt idx="0">
                  <c:v>Total</c:v>
                </c:pt>
              </c:strCache>
            </c:strRef>
          </c:tx>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5400000" scaled="0"/>
            </a:gradFill>
            <a:ln>
              <a:noFill/>
            </a:ln>
            <a:effectLst/>
          </c:spPr>
          <c:invertIfNegative val="0"/>
          <c:cat>
            <c:strRef>
              <c:f>Sheet1!$P$2:$P$7</c:f>
              <c:strCache>
                <c:ptCount val="5"/>
                <c:pt idx="0">
                  <c:v>Solholdings</c:v>
                </c:pt>
                <c:pt idx="1">
                  <c:v>Plustax</c:v>
                </c:pt>
                <c:pt idx="2">
                  <c:v>ontotam</c:v>
                </c:pt>
                <c:pt idx="3">
                  <c:v>Quotelane</c:v>
                </c:pt>
                <c:pt idx="4">
                  <c:v>Dentocity</c:v>
                </c:pt>
              </c:strCache>
            </c:strRef>
          </c:cat>
          <c:val>
            <c:numRef>
              <c:f>Sheet1!$Q$2:$Q$7</c:f>
              <c:numCache>
                <c:formatCode>#,##0</c:formatCode>
                <c:ptCount val="5"/>
                <c:pt idx="0">
                  <c:v>814662</c:v>
                </c:pt>
                <c:pt idx="1">
                  <c:v>842392</c:v>
                </c:pt>
                <c:pt idx="2">
                  <c:v>989862</c:v>
                </c:pt>
                <c:pt idx="3">
                  <c:v>1254347</c:v>
                </c:pt>
                <c:pt idx="4">
                  <c:v>1395746</c:v>
                </c:pt>
              </c:numCache>
            </c:numRef>
          </c:val>
          <c:extLst>
            <c:ext xmlns:c16="http://schemas.microsoft.com/office/drawing/2014/chart" uri="{C3380CC4-5D6E-409C-BE32-E72D297353CC}">
              <c16:uniqueId val="{00000000-03EC-4B8C-A87F-148F196CC836}"/>
            </c:ext>
          </c:extLst>
        </c:ser>
        <c:dLbls>
          <c:showLegendKey val="0"/>
          <c:showVal val="0"/>
          <c:showCatName val="0"/>
          <c:showSerName val="0"/>
          <c:showPercent val="0"/>
          <c:showBubbleSize val="0"/>
        </c:dLbls>
        <c:gapWidth val="355"/>
        <c:overlap val="-70"/>
        <c:axId val="285283504"/>
        <c:axId val="285292624"/>
      </c:barChart>
      <c:catAx>
        <c:axId val="285283504"/>
        <c:scaling>
          <c:orientation val="minMax"/>
        </c:scaling>
        <c:delete val="0"/>
        <c:axPos val="b"/>
        <c:title>
          <c:tx>
            <c:rich>
              <a:bodyPr rot="0" spcFirstLastPara="1" vertOverflow="ellipsis" vert="horz" wrap="square" anchor="ctr" anchorCtr="1"/>
              <a:lstStyle/>
              <a:p>
                <a:pPr>
                  <a:defRPr sz="700" b="0" i="0" u="none" strike="noStrike" kern="1200" cap="all" baseline="0">
                    <a:solidFill>
                      <a:schemeClr val="accent6">
                        <a:lumMod val="65000"/>
                      </a:schemeClr>
                    </a:solidFill>
                    <a:latin typeface="+mn-lt"/>
                    <a:ea typeface="+mn-ea"/>
                    <a:cs typeface="+mn-cs"/>
                  </a:defRPr>
                </a:pPr>
                <a:r>
                  <a:rPr lang="en-GB"/>
                  <a:t>Vendor</a:t>
                </a:r>
              </a:p>
            </c:rich>
          </c:tx>
          <c:overlay val="0"/>
          <c:spPr>
            <a:noFill/>
            <a:ln>
              <a:noFill/>
            </a:ln>
            <a:effectLst/>
          </c:spPr>
          <c:txPr>
            <a:bodyPr rot="0" spcFirstLastPara="1" vertOverflow="ellipsis" vert="horz" wrap="square" anchor="ctr" anchorCtr="1"/>
            <a:lstStyle/>
            <a:p>
              <a:pPr>
                <a:defRPr sz="700" b="0" i="0" u="none" strike="noStrike" kern="1200" cap="all" baseline="0">
                  <a:solidFill>
                    <a:schemeClr val="accent6">
                      <a:lumMod val="6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accent6">
                    <a:lumMod val="65000"/>
                  </a:schemeClr>
                </a:solidFill>
                <a:latin typeface="+mn-lt"/>
                <a:ea typeface="+mn-ea"/>
                <a:cs typeface="+mn-cs"/>
              </a:defRPr>
            </a:pPr>
            <a:endParaRPr lang="en-US"/>
          </a:p>
        </c:txPr>
        <c:crossAx val="285292624"/>
        <c:crosses val="autoZero"/>
        <c:auto val="1"/>
        <c:lblAlgn val="ctr"/>
        <c:lblOffset val="100"/>
        <c:noMultiLvlLbl val="0"/>
      </c:catAx>
      <c:valAx>
        <c:axId val="285292624"/>
        <c:scaling>
          <c:orientation val="minMax"/>
        </c:scaling>
        <c:delete val="0"/>
        <c:axPos val="l"/>
        <c:majorGridlines>
          <c:spPr>
            <a:ln w="9525" cap="flat" cmpd="sng" algn="ctr">
              <a:gradFill>
                <a:gsLst>
                  <a:gs pos="100000">
                    <a:schemeClr val="tx1">
                      <a:lumMod val="5000"/>
                      <a:lumOff val="95000"/>
                    </a:schemeClr>
                  </a:gs>
                  <a:gs pos="0">
                    <a:schemeClr val="tx1">
                      <a:lumMod val="25000"/>
                      <a:lumOff val="75000"/>
                    </a:schemeClr>
                  </a:gs>
                </a:gsLst>
                <a:lin ang="5400000" scaled="0"/>
              </a:gradFill>
              <a:round/>
            </a:ln>
            <a:effectLst/>
          </c:spPr>
        </c:majorGridlines>
        <c:title>
          <c:tx>
            <c:rich>
              <a:bodyPr rot="-5400000" spcFirstLastPara="1" vertOverflow="ellipsis" vert="horz" wrap="square" anchor="ctr" anchorCtr="1"/>
              <a:lstStyle/>
              <a:p>
                <a:pPr>
                  <a:defRPr sz="700" b="0" i="0" u="none" strike="noStrike" kern="1200" cap="all" baseline="0">
                    <a:solidFill>
                      <a:schemeClr val="accent6">
                        <a:lumMod val="65000"/>
                      </a:schemeClr>
                    </a:solidFill>
                    <a:latin typeface="+mn-lt"/>
                    <a:ea typeface="+mn-ea"/>
                    <a:cs typeface="+mn-cs"/>
                  </a:defRPr>
                </a:pPr>
                <a:r>
                  <a:rPr lang="en-GB"/>
                  <a:t>Defect Qty</a:t>
                </a:r>
              </a:p>
            </c:rich>
          </c:tx>
          <c:overlay val="0"/>
          <c:spPr>
            <a:noFill/>
            <a:ln>
              <a:noFill/>
            </a:ln>
            <a:effectLst/>
          </c:spPr>
          <c:txPr>
            <a:bodyPr rot="-5400000" spcFirstLastPara="1" vertOverflow="ellipsis" vert="horz" wrap="square" anchor="ctr" anchorCtr="1"/>
            <a:lstStyle/>
            <a:p>
              <a:pPr>
                <a:defRPr sz="700" b="0" i="0" u="none" strike="noStrike" kern="1200" cap="all" baseline="0">
                  <a:solidFill>
                    <a:schemeClr val="accent6">
                      <a:lumMod val="6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accent6">
                    <a:lumMod val="65000"/>
                  </a:schemeClr>
                </a:solidFill>
                <a:latin typeface="+mn-lt"/>
                <a:ea typeface="+mn-ea"/>
                <a:cs typeface="+mn-cs"/>
              </a:defRPr>
            </a:pPr>
            <a:endParaRPr lang="en-US"/>
          </a:p>
        </c:txPr>
        <c:crossAx val="2852835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700">
          <a:solidFill>
            <a:schemeClr val="accent6">
              <a:lumMod val="65000"/>
            </a:schemeClr>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[Supliers_dataset.xlsx]Sheet1!PivotTable3</c:name>
    <c:fmtId val="8"/>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rgbClr val="C00000"/>
          </a:solidFill>
          <a:ln>
            <a:noFill/>
          </a:ln>
          <a:effectLst/>
        </c:spPr>
      </c:pivotFmt>
      <c:pivotFmt>
        <c:idx val="2"/>
        <c:spPr>
          <a:solidFill>
            <a:srgbClr val="C00000"/>
          </a:solidFill>
          <a:ln>
            <a:noFill/>
          </a:ln>
          <a:effectLst/>
        </c:spPr>
      </c:pivotFmt>
      <c:pivotFmt>
        <c:idx val="3"/>
        <c:spPr>
          <a:solidFill>
            <a:srgbClr val="C00000"/>
          </a:solidFill>
          <a:ln>
            <a:noFill/>
          </a:ln>
          <a:effectLst/>
        </c:spPr>
      </c:pivotFmt>
      <c:pivotFmt>
        <c:idx val="4"/>
        <c:spPr>
          <a:solidFill>
            <a:srgbClr val="C00000"/>
          </a:solidFill>
          <a:ln>
            <a:noFill/>
          </a:ln>
          <a:effectLst/>
        </c:spPr>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rgbClr val="C00000"/>
          </a:solidFill>
          <a:ln>
            <a:noFill/>
          </a:ln>
          <a:effectLst/>
        </c:spPr>
      </c:pivotFmt>
      <c:pivotFmt>
        <c:idx val="7"/>
        <c:spPr>
          <a:solidFill>
            <a:srgbClr val="C00000"/>
          </a:solidFill>
          <a:ln>
            <a:noFill/>
          </a:ln>
          <a:effectLst/>
        </c:spPr>
      </c:pivotFmt>
      <c:pivotFmt>
        <c:idx val="8"/>
        <c:spPr>
          <a:solidFill>
            <a:srgbClr val="C00000"/>
          </a:solidFill>
          <a:ln>
            <a:noFill/>
          </a:ln>
          <a:effectLst/>
        </c:spPr>
      </c:pivotFmt>
      <c:pivotFmt>
        <c:idx val="9"/>
        <c:spPr>
          <a:solidFill>
            <a:srgbClr val="C00000"/>
          </a:solidFill>
          <a:ln>
            <a:noFill/>
          </a:ln>
          <a:effectLst/>
        </c:spPr>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rgbClr val="C00000"/>
          </a:solidFill>
          <a:ln>
            <a:noFill/>
          </a:ln>
          <a:effectLst/>
        </c:spPr>
      </c:pivotFmt>
      <c:pivotFmt>
        <c:idx val="12"/>
        <c:spPr>
          <a:solidFill>
            <a:srgbClr val="C00000"/>
          </a:solidFill>
          <a:ln>
            <a:noFill/>
          </a:ln>
          <a:effectLst/>
        </c:spPr>
      </c:pivotFmt>
      <c:pivotFmt>
        <c:idx val="13"/>
        <c:spPr>
          <a:solidFill>
            <a:srgbClr val="C00000"/>
          </a:solidFill>
          <a:ln>
            <a:noFill/>
          </a:ln>
          <a:effectLst/>
        </c:spPr>
      </c:pivotFmt>
      <c:pivotFmt>
        <c:idx val="14"/>
        <c:spPr>
          <a:solidFill>
            <a:srgbClr val="C00000"/>
          </a:solidFill>
          <a:ln>
            <a:noFill/>
          </a:ln>
          <a:effectLst/>
        </c:spPr>
      </c:pivotFmt>
    </c:pivotFmts>
    <c:plotArea>
      <c:layout/>
      <c:barChart>
        <c:barDir val="col"/>
        <c:grouping val="clustered"/>
        <c:varyColors val="0"/>
        <c:ser>
          <c:idx val="0"/>
          <c:order val="0"/>
          <c:tx>
            <c:strRef>
              <c:f>Sheet1!$AC$2</c:f>
              <c:strCache>
                <c:ptCount val="1"/>
                <c:pt idx="0">
                  <c:v>Total</c:v>
                </c:pt>
              </c:strCache>
            </c:strRef>
          </c:tx>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5400000" scaled="0"/>
            </a:gradFill>
            <a:ln>
              <a:noFill/>
            </a:ln>
            <a:effectLst/>
          </c:spPr>
          <c:invertIfNegative val="0"/>
          <c:dPt>
            <c:idx val="0"/>
            <c:invertIfNegative val="0"/>
            <c:bubble3D val="0"/>
            <c:extLst>
              <c:ext xmlns:c16="http://schemas.microsoft.com/office/drawing/2014/chart" uri="{C3380CC4-5D6E-409C-BE32-E72D297353CC}">
                <c16:uniqueId val="{00000001-FA24-4BA8-9E72-4F1AF8DFA4F0}"/>
              </c:ext>
            </c:extLst>
          </c:dPt>
          <c:dPt>
            <c:idx val="1"/>
            <c:invertIfNegative val="0"/>
            <c:bubble3D val="0"/>
            <c:extLst>
              <c:ext xmlns:c16="http://schemas.microsoft.com/office/drawing/2014/chart" uri="{C3380CC4-5D6E-409C-BE32-E72D297353CC}">
                <c16:uniqueId val="{00000003-FA24-4BA8-9E72-4F1AF8DFA4F0}"/>
              </c:ext>
            </c:extLst>
          </c:dPt>
          <c:dPt>
            <c:idx val="2"/>
            <c:invertIfNegative val="0"/>
            <c:bubble3D val="0"/>
            <c:extLst>
              <c:ext xmlns:c16="http://schemas.microsoft.com/office/drawing/2014/chart" uri="{C3380CC4-5D6E-409C-BE32-E72D297353CC}">
                <c16:uniqueId val="{00000005-FA24-4BA8-9E72-4F1AF8DFA4F0}"/>
              </c:ext>
            </c:extLst>
          </c:dPt>
          <c:dPt>
            <c:idx val="3"/>
            <c:invertIfNegative val="0"/>
            <c:bubble3D val="0"/>
            <c:extLst>
              <c:ext xmlns:c16="http://schemas.microsoft.com/office/drawing/2014/chart" uri="{C3380CC4-5D6E-409C-BE32-E72D297353CC}">
                <c16:uniqueId val="{00000007-FA24-4BA8-9E72-4F1AF8DFA4F0}"/>
              </c:ext>
            </c:extLst>
          </c:dPt>
          <c:dLbls>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Sheet1!$AB$3:$AB$8</c:f>
              <c:strCache>
                <c:ptCount val="5"/>
                <c:pt idx="0">
                  <c:v>Quotelane</c:v>
                </c:pt>
                <c:pt idx="1">
                  <c:v>ontotam</c:v>
                </c:pt>
                <c:pt idx="2">
                  <c:v>Dentocity</c:v>
                </c:pt>
                <c:pt idx="3">
                  <c:v>Solholdings</c:v>
                </c:pt>
                <c:pt idx="4">
                  <c:v>Plustax</c:v>
                </c:pt>
              </c:strCache>
            </c:strRef>
          </c:cat>
          <c:val>
            <c:numRef>
              <c:f>Sheet1!$AC$3:$AC$8</c:f>
              <c:numCache>
                <c:formatCode>0.00</c:formatCode>
                <c:ptCount val="5"/>
                <c:pt idx="0">
                  <c:v>9.7526881720430101</c:v>
                </c:pt>
                <c:pt idx="1">
                  <c:v>13.364238410596027</c:v>
                </c:pt>
                <c:pt idx="2">
                  <c:v>13.470270270270269</c:v>
                </c:pt>
                <c:pt idx="3">
                  <c:v>14.771929824561404</c:v>
                </c:pt>
                <c:pt idx="4">
                  <c:v>16.119453924914676</c:v>
                </c:pt>
              </c:numCache>
            </c:numRef>
          </c:val>
          <c:extLst>
            <c:ext xmlns:c16="http://schemas.microsoft.com/office/drawing/2014/chart" uri="{C3380CC4-5D6E-409C-BE32-E72D297353CC}">
              <c16:uniqueId val="{00000008-FA24-4BA8-9E72-4F1AF8DFA4F0}"/>
            </c:ext>
          </c:extLst>
        </c:ser>
        <c:dLbls>
          <c:dLblPos val="outEnd"/>
          <c:showLegendKey val="0"/>
          <c:showVal val="1"/>
          <c:showCatName val="0"/>
          <c:showSerName val="0"/>
          <c:showPercent val="0"/>
          <c:showBubbleSize val="0"/>
        </c:dLbls>
        <c:gapWidth val="355"/>
        <c:overlap val="-70"/>
        <c:axId val="1211516944"/>
        <c:axId val="1211524624"/>
      </c:barChart>
      <c:catAx>
        <c:axId val="1211516944"/>
        <c:scaling>
          <c:orientation val="minMax"/>
        </c:scaling>
        <c:delete val="0"/>
        <c:axPos val="b"/>
        <c:title>
          <c:tx>
            <c:rich>
              <a:bodyPr rot="0" spcFirstLastPara="1" vertOverflow="ellipsis" vert="horz" wrap="square" anchor="ctr" anchorCtr="1"/>
              <a:lstStyle/>
              <a:p>
                <a:pPr>
                  <a:defRPr sz="800" b="0" i="0" u="none" strike="noStrike" kern="1200" cap="all" baseline="0">
                    <a:solidFill>
                      <a:schemeClr val="accent6">
                        <a:lumMod val="65000"/>
                      </a:schemeClr>
                    </a:solidFill>
                    <a:latin typeface="+mn-lt"/>
                    <a:ea typeface="+mn-ea"/>
                    <a:cs typeface="+mn-cs"/>
                  </a:defRPr>
                </a:pPr>
                <a:r>
                  <a:rPr lang="en-GB"/>
                  <a:t>Vendors</a:t>
                </a:r>
              </a:p>
            </c:rich>
          </c:tx>
          <c:overlay val="0"/>
          <c:spPr>
            <a:noFill/>
            <a:ln>
              <a:noFill/>
            </a:ln>
            <a:effectLst/>
          </c:spPr>
          <c:txPr>
            <a:bodyPr rot="0" spcFirstLastPara="1" vertOverflow="ellipsis" vert="horz" wrap="square" anchor="ctr" anchorCtr="1"/>
            <a:lstStyle/>
            <a:p>
              <a:pPr>
                <a:defRPr sz="800" b="0" i="0" u="none" strike="noStrike" kern="1200" cap="all" baseline="0">
                  <a:solidFill>
                    <a:schemeClr val="accent6">
                      <a:lumMod val="6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accent6">
                    <a:lumMod val="65000"/>
                  </a:schemeClr>
                </a:solidFill>
                <a:latin typeface="+mn-lt"/>
                <a:ea typeface="+mn-ea"/>
                <a:cs typeface="+mn-cs"/>
              </a:defRPr>
            </a:pPr>
            <a:endParaRPr lang="en-US"/>
          </a:p>
        </c:txPr>
        <c:crossAx val="1211524624"/>
        <c:crosses val="autoZero"/>
        <c:auto val="1"/>
        <c:lblAlgn val="ctr"/>
        <c:lblOffset val="100"/>
        <c:noMultiLvlLbl val="0"/>
      </c:catAx>
      <c:valAx>
        <c:axId val="1211524624"/>
        <c:scaling>
          <c:orientation val="minMax"/>
        </c:scaling>
        <c:delete val="0"/>
        <c:axPos val="l"/>
        <c:majorGridlines>
          <c:spPr>
            <a:ln w="9525" cap="flat" cmpd="sng" algn="ctr">
              <a:gradFill>
                <a:gsLst>
                  <a:gs pos="100000">
                    <a:schemeClr val="tx1">
                      <a:lumMod val="5000"/>
                      <a:lumOff val="95000"/>
                    </a:schemeClr>
                  </a:gs>
                  <a:gs pos="0">
                    <a:schemeClr val="tx1">
                      <a:lumMod val="25000"/>
                      <a:lumOff val="75000"/>
                    </a:schemeClr>
                  </a:gs>
                </a:gsLst>
                <a:lin ang="5400000" scaled="0"/>
              </a:gradFill>
              <a:round/>
            </a:ln>
            <a:effectLst/>
          </c:spPr>
        </c:majorGridlines>
        <c:title>
          <c:tx>
            <c:rich>
              <a:bodyPr rot="-5400000" spcFirstLastPara="1" vertOverflow="ellipsis" vert="horz" wrap="square" anchor="ctr" anchorCtr="1"/>
              <a:lstStyle/>
              <a:p>
                <a:pPr>
                  <a:defRPr sz="800" b="0" i="0" u="none" strike="noStrike" kern="1200" cap="all" baseline="0">
                    <a:solidFill>
                      <a:schemeClr val="accent6">
                        <a:lumMod val="65000"/>
                      </a:schemeClr>
                    </a:solidFill>
                    <a:latin typeface="+mn-lt"/>
                    <a:ea typeface="+mn-ea"/>
                    <a:cs typeface="+mn-cs"/>
                  </a:defRPr>
                </a:pPr>
                <a:r>
                  <a:rPr lang="en-GB"/>
                  <a:t>Avg Down Time</a:t>
                </a:r>
              </a:p>
            </c:rich>
          </c:tx>
          <c:overlay val="0"/>
          <c:spPr>
            <a:noFill/>
            <a:ln>
              <a:noFill/>
            </a:ln>
            <a:effectLst/>
          </c:spPr>
          <c:txPr>
            <a:bodyPr rot="-5400000" spcFirstLastPara="1" vertOverflow="ellipsis" vert="horz" wrap="square" anchor="ctr" anchorCtr="1"/>
            <a:lstStyle/>
            <a:p>
              <a:pPr>
                <a:defRPr sz="800" b="0" i="0" u="none" strike="noStrike" kern="1200" cap="all" baseline="0">
                  <a:solidFill>
                    <a:schemeClr val="accent6">
                      <a:lumMod val="6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accent6">
                    <a:lumMod val="65000"/>
                  </a:schemeClr>
                </a:solidFill>
                <a:latin typeface="+mn-lt"/>
                <a:ea typeface="+mn-ea"/>
                <a:cs typeface="+mn-cs"/>
              </a:defRPr>
            </a:pPr>
            <a:endParaRPr lang="en-US"/>
          </a:p>
        </c:txPr>
        <c:crossAx val="12115169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accent6">
              <a:lumMod val="65000"/>
            </a:schemeClr>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[Supliers_dataset.xlsx]Sheet1!PivotTable4</c:name>
    <c:fmtId val="12"/>
  </c:pivotSource>
  <c:chart>
    <c:autoTitleDeleted val="1"/>
    <c:pivotFmts>
      <c:pivotFmt>
        <c:idx val="0"/>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1538705914346059"/>
          <c:y val="1.8464319803788945E-2"/>
          <c:w val="0.86287943673378786"/>
          <c:h val="0.78812939488329703"/>
        </c:manualLayout>
      </c:layout>
      <c:barChart>
        <c:barDir val="col"/>
        <c:grouping val="stacked"/>
        <c:varyColors val="0"/>
        <c:ser>
          <c:idx val="0"/>
          <c:order val="0"/>
          <c:tx>
            <c:strRef>
              <c:f>Sheet1!$AN$1:$AN$2</c:f>
              <c:strCache>
                <c:ptCount val="1"/>
                <c:pt idx="0">
                  <c:v>Impact</c:v>
                </c:pt>
              </c:strCache>
            </c:strRef>
          </c:tx>
          <c:spPr>
            <a:solidFill>
              <a:srgbClr val="860000"/>
            </a:solidFill>
            <a:ln>
              <a:noFill/>
            </a:ln>
            <a:effectLst/>
          </c:spPr>
          <c:invertIfNegative val="0"/>
          <c:dLbls>
            <c:spPr>
              <a:noFill/>
              <a:ln>
                <a:noFill/>
              </a:ln>
              <a:effectLst/>
            </c:spPr>
            <c:txPr>
              <a:bodyPr rot="0" spcFirstLastPara="1" vertOverflow="ellipsis" vert="horz" wrap="square" anchor="ctr" anchorCtr="1"/>
              <a:lstStyle/>
              <a:p>
                <a:pPr>
                  <a:defRPr sz="7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Sheet1!$AM$3:$AM$8</c:f>
              <c:strCache>
                <c:ptCount val="5"/>
                <c:pt idx="0">
                  <c:v>Dentocity</c:v>
                </c:pt>
                <c:pt idx="1">
                  <c:v>Quotelane</c:v>
                </c:pt>
                <c:pt idx="2">
                  <c:v>ontotam</c:v>
                </c:pt>
                <c:pt idx="3">
                  <c:v>Plustax</c:v>
                </c:pt>
                <c:pt idx="4">
                  <c:v>Solholdings</c:v>
                </c:pt>
              </c:strCache>
            </c:strRef>
          </c:cat>
          <c:val>
            <c:numRef>
              <c:f>Sheet1!$AN$3:$AN$8</c:f>
              <c:numCache>
                <c:formatCode>0%</c:formatCode>
                <c:ptCount val="5"/>
                <c:pt idx="0">
                  <c:v>0.33793039707797839</c:v>
                </c:pt>
                <c:pt idx="1">
                  <c:v>0.31052890468108107</c:v>
                </c:pt>
                <c:pt idx="2">
                  <c:v>0.44842917497590573</c:v>
                </c:pt>
                <c:pt idx="3">
                  <c:v>0.69630528305112105</c:v>
                </c:pt>
                <c:pt idx="4">
                  <c:v>0.26743115549761742</c:v>
                </c:pt>
              </c:numCache>
            </c:numRef>
          </c:val>
          <c:extLst>
            <c:ext xmlns:c16="http://schemas.microsoft.com/office/drawing/2014/chart" uri="{C3380CC4-5D6E-409C-BE32-E72D297353CC}">
              <c16:uniqueId val="{00000000-9A95-4A3C-B0D7-B7465C9E4BAC}"/>
            </c:ext>
          </c:extLst>
        </c:ser>
        <c:ser>
          <c:idx val="1"/>
          <c:order val="1"/>
          <c:tx>
            <c:strRef>
              <c:f>Sheet1!$AO$1:$AO$2</c:f>
              <c:strCache>
                <c:ptCount val="1"/>
                <c:pt idx="0">
                  <c:v>No Impact</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700" b="0" i="0" u="none" strike="noStrike" kern="1200" baseline="0">
                    <a:solidFill>
                      <a:schemeClr val="accent6">
                        <a:lumMod val="6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Sheet1!$AM$3:$AM$8</c:f>
              <c:strCache>
                <c:ptCount val="5"/>
                <c:pt idx="0">
                  <c:v>Dentocity</c:v>
                </c:pt>
                <c:pt idx="1">
                  <c:v>Quotelane</c:v>
                </c:pt>
                <c:pt idx="2">
                  <c:v>ontotam</c:v>
                </c:pt>
                <c:pt idx="3">
                  <c:v>Plustax</c:v>
                </c:pt>
                <c:pt idx="4">
                  <c:v>Solholdings</c:v>
                </c:pt>
              </c:strCache>
            </c:strRef>
          </c:cat>
          <c:val>
            <c:numRef>
              <c:f>Sheet1!$AO$3:$AO$8</c:f>
              <c:numCache>
                <c:formatCode>0%</c:formatCode>
                <c:ptCount val="5"/>
                <c:pt idx="0">
                  <c:v>0.28176903247439006</c:v>
                </c:pt>
                <c:pt idx="1">
                  <c:v>0.35892938716320127</c:v>
                </c:pt>
                <c:pt idx="2">
                  <c:v>0.17856024375114915</c:v>
                </c:pt>
                <c:pt idx="3">
                  <c:v>0.22759475398626769</c:v>
                </c:pt>
                <c:pt idx="4">
                  <c:v>0.14621524018550025</c:v>
                </c:pt>
              </c:numCache>
            </c:numRef>
          </c:val>
          <c:extLst>
            <c:ext xmlns:c16="http://schemas.microsoft.com/office/drawing/2014/chart" uri="{C3380CC4-5D6E-409C-BE32-E72D297353CC}">
              <c16:uniqueId val="{00000001-9A95-4A3C-B0D7-B7465C9E4BAC}"/>
            </c:ext>
          </c:extLst>
        </c:ser>
        <c:ser>
          <c:idx val="2"/>
          <c:order val="2"/>
          <c:tx>
            <c:strRef>
              <c:f>Sheet1!$AP$1:$AP$2</c:f>
              <c:strCache>
                <c:ptCount val="1"/>
                <c:pt idx="0">
                  <c:v>Rejected</c:v>
                </c:pt>
              </c:strCache>
            </c:strRef>
          </c:tx>
          <c:spPr>
            <a:solidFill>
              <a:schemeClr val="accent1">
                <a:lumMod val="50000"/>
              </a:schemeClr>
            </a:solidFill>
            <a:ln>
              <a:noFill/>
            </a:ln>
            <a:effectLst/>
          </c:spPr>
          <c:invertIfNegative val="0"/>
          <c:dLbls>
            <c:spPr>
              <a:noFill/>
              <a:ln>
                <a:noFill/>
              </a:ln>
              <a:effectLst/>
            </c:spPr>
            <c:txPr>
              <a:bodyPr rot="0" spcFirstLastPara="1" vertOverflow="ellipsis" vert="horz" wrap="square" anchor="ctr" anchorCtr="1"/>
              <a:lstStyle/>
              <a:p>
                <a:pPr>
                  <a:defRPr sz="7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Sheet1!$AM$3:$AM$8</c:f>
              <c:strCache>
                <c:ptCount val="5"/>
                <c:pt idx="0">
                  <c:v>Dentocity</c:v>
                </c:pt>
                <c:pt idx="1">
                  <c:v>Quotelane</c:v>
                </c:pt>
                <c:pt idx="2">
                  <c:v>ontotam</c:v>
                </c:pt>
                <c:pt idx="3">
                  <c:v>Plustax</c:v>
                </c:pt>
                <c:pt idx="4">
                  <c:v>Solholdings</c:v>
                </c:pt>
              </c:strCache>
            </c:strRef>
          </c:cat>
          <c:val>
            <c:numRef>
              <c:f>Sheet1!$AP$3:$AP$8</c:f>
              <c:numCache>
                <c:formatCode>0%</c:formatCode>
                <c:ptCount val="5"/>
                <c:pt idx="0">
                  <c:v>0.3803005704476316</c:v>
                </c:pt>
                <c:pt idx="1">
                  <c:v>0.33054170815571765</c:v>
                </c:pt>
                <c:pt idx="2">
                  <c:v>0.37301058127294512</c:v>
                </c:pt>
                <c:pt idx="3">
                  <c:v>7.6099962962611234E-2</c:v>
                </c:pt>
                <c:pt idx="4">
                  <c:v>0.58635360431688233</c:v>
                </c:pt>
              </c:numCache>
            </c:numRef>
          </c:val>
          <c:extLst>
            <c:ext xmlns:c16="http://schemas.microsoft.com/office/drawing/2014/chart" uri="{C3380CC4-5D6E-409C-BE32-E72D297353CC}">
              <c16:uniqueId val="{00000002-9A95-4A3C-B0D7-B7465C9E4BAC}"/>
            </c:ext>
          </c:extLst>
        </c:ser>
        <c:dLbls>
          <c:dLblPos val="ctr"/>
          <c:showLegendKey val="0"/>
          <c:showVal val="1"/>
          <c:showCatName val="0"/>
          <c:showSerName val="0"/>
          <c:showPercent val="0"/>
          <c:showBubbleSize val="0"/>
        </c:dLbls>
        <c:gapWidth val="219"/>
        <c:overlap val="100"/>
        <c:axId val="285275344"/>
        <c:axId val="285291184"/>
      </c:barChart>
      <c:catAx>
        <c:axId val="285275344"/>
        <c:scaling>
          <c:orientation val="minMax"/>
        </c:scaling>
        <c:delete val="0"/>
        <c:axPos val="b"/>
        <c:title>
          <c:tx>
            <c:rich>
              <a:bodyPr rot="0" spcFirstLastPara="1" vertOverflow="ellipsis" vert="horz" wrap="square" anchor="ctr" anchorCtr="1"/>
              <a:lstStyle/>
              <a:p>
                <a:pPr>
                  <a:defRPr sz="700" b="0" i="0" u="none" strike="noStrike" kern="1200" baseline="0">
                    <a:solidFill>
                      <a:schemeClr val="accent6">
                        <a:lumMod val="65000"/>
                      </a:schemeClr>
                    </a:solidFill>
                    <a:latin typeface="+mn-lt"/>
                    <a:ea typeface="+mn-ea"/>
                    <a:cs typeface="+mn-cs"/>
                  </a:defRPr>
                </a:pPr>
                <a:r>
                  <a:rPr lang="en-GB"/>
                  <a:t>Vendor</a:t>
                </a:r>
              </a:p>
            </c:rich>
          </c:tx>
          <c:overlay val="0"/>
          <c:spPr>
            <a:noFill/>
            <a:ln>
              <a:noFill/>
            </a:ln>
            <a:effectLst/>
          </c:spPr>
          <c:txPr>
            <a:bodyPr rot="0" spcFirstLastPara="1" vertOverflow="ellipsis" vert="horz" wrap="square" anchor="ctr" anchorCtr="1"/>
            <a:lstStyle/>
            <a:p>
              <a:pPr>
                <a:defRPr sz="700" b="0" i="0" u="none" strike="noStrike" kern="1200" baseline="0">
                  <a:solidFill>
                    <a:schemeClr val="accent6">
                      <a:lumMod val="6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accent6">
                    <a:lumMod val="65000"/>
                  </a:schemeClr>
                </a:solidFill>
                <a:latin typeface="+mn-lt"/>
                <a:ea typeface="+mn-ea"/>
                <a:cs typeface="+mn-cs"/>
              </a:defRPr>
            </a:pPr>
            <a:endParaRPr lang="en-US"/>
          </a:p>
        </c:txPr>
        <c:crossAx val="285291184"/>
        <c:crosses val="autoZero"/>
        <c:auto val="1"/>
        <c:lblAlgn val="ctr"/>
        <c:lblOffset val="100"/>
        <c:noMultiLvlLbl val="0"/>
      </c:catAx>
      <c:valAx>
        <c:axId val="285291184"/>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700" b="0" i="0" u="none" strike="noStrike" kern="1200" baseline="0">
                    <a:solidFill>
                      <a:schemeClr val="accent6">
                        <a:lumMod val="65000"/>
                      </a:schemeClr>
                    </a:solidFill>
                    <a:latin typeface="+mn-lt"/>
                    <a:ea typeface="+mn-ea"/>
                    <a:cs typeface="+mn-cs"/>
                  </a:defRPr>
                </a:pPr>
                <a:r>
                  <a:rPr lang="en-GB"/>
                  <a:t>Defect Qty %</a:t>
                </a:r>
              </a:p>
            </c:rich>
          </c:tx>
          <c:overlay val="0"/>
          <c:spPr>
            <a:noFill/>
            <a:ln>
              <a:noFill/>
            </a:ln>
            <a:effectLst/>
          </c:spPr>
          <c:txPr>
            <a:bodyPr rot="-5400000" spcFirstLastPara="1" vertOverflow="ellipsis" vert="horz" wrap="square" anchor="ctr" anchorCtr="1"/>
            <a:lstStyle/>
            <a:p>
              <a:pPr>
                <a:defRPr sz="700" b="0" i="0" u="none" strike="noStrike" kern="1200" baseline="0">
                  <a:solidFill>
                    <a:schemeClr val="accent6">
                      <a:lumMod val="6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accent6">
                    <a:lumMod val="65000"/>
                  </a:schemeClr>
                </a:solidFill>
                <a:latin typeface="+mn-lt"/>
                <a:ea typeface="+mn-ea"/>
                <a:cs typeface="+mn-cs"/>
              </a:defRPr>
            </a:pPr>
            <a:endParaRPr lang="en-US"/>
          </a:p>
        </c:txPr>
        <c:crossAx val="285275344"/>
        <c:crosses val="autoZero"/>
        <c:crossBetween val="between"/>
      </c:valAx>
      <c:spPr>
        <a:noFill/>
        <a:ln>
          <a:noFill/>
        </a:ln>
        <a:effectLst/>
      </c:spPr>
    </c:plotArea>
    <c:legend>
      <c:legendPos val="r"/>
      <c:layout>
        <c:manualLayout>
          <c:xMode val="edge"/>
          <c:yMode val="edge"/>
          <c:x val="0.30762236731415848"/>
          <c:y val="0.94267832103605742"/>
          <c:w val="0.44457668793830907"/>
          <c:h val="5.4822569824511835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accent6">
                  <a:lumMod val="6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700">
          <a:solidFill>
            <a:schemeClr val="accent6">
              <a:lumMod val="65000"/>
            </a:schemeClr>
          </a:solidFill>
        </a:defRPr>
      </a:pPr>
      <a:endParaRPr lang="en-US"/>
    </a:p>
  </c:txPr>
  <c:externalData r:id="rId3">
    <c:autoUpdate val="0"/>
  </c:externalData>
  <c:extLst>
    <c:ext xmlns:c14="http://schemas.microsoft.com/office/drawing/2007/8/2/chart" uri="{781A3756-C4B2-4CAC-9D66-4F8BD8637D16}">
      <c14:pivotOptions>
        <c14:dropZoneFilter val="1"/>
        <c14:dropZoneSeries val="1"/>
        <c14:dropZonesVisible val="1"/>
      </c14:pivotOptions>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[Supliers_dataset.xlsx]Sheet1!PivotTable7</c:name>
    <c:fmtId val="8"/>
  </c:pivotSource>
  <c:chart>
    <c:title>
      <c:tx>
        <c:rich>
          <a:bodyPr rot="0" spcFirstLastPara="1" vertOverflow="ellipsis" vert="horz" wrap="square" anchor="ctr" anchorCtr="1"/>
          <a:lstStyle/>
          <a:p>
            <a:pPr>
              <a:defRPr sz="1080" b="1" i="0" u="none" strike="noStrike" kern="1200" cap="all" spc="50" baseline="0">
                <a:solidFill>
                  <a:schemeClr val="bg1"/>
                </a:solidFill>
                <a:latin typeface="+mn-lt"/>
                <a:ea typeface="+mn-ea"/>
                <a:cs typeface="+mn-cs"/>
              </a:defRPr>
            </a:pPr>
            <a:r>
              <a:rPr lang="en-US" sz="1400" b="1" i="0" u="none" strike="noStrike" kern="1200" cap="none" spc="50" baseline="0" dirty="0">
                <a:solidFill>
                  <a:srgbClr val="F8F8F8"/>
                </a:solidFill>
                <a:latin typeface="Orbitron Medium" panose="020B0604020202020204" charset="0"/>
              </a:rPr>
              <a:t>Avg Down Time By Top 5 Material Type</a:t>
            </a:r>
            <a:endParaRPr lang="en-GB" sz="1200" cap="none" dirty="0"/>
          </a:p>
        </c:rich>
      </c:tx>
      <c:overlay val="0"/>
      <c:spPr>
        <a:noFill/>
        <a:ln>
          <a:noFill/>
        </a:ln>
        <a:effectLst/>
      </c:spPr>
      <c:txPr>
        <a:bodyPr rot="0" spcFirstLastPara="1" vertOverflow="ellipsis" vert="horz" wrap="square" anchor="ctr" anchorCtr="1"/>
        <a:lstStyle/>
        <a:p>
          <a:pPr>
            <a:defRPr sz="1080" b="1" i="0" u="none" strike="noStrike" kern="1200" cap="all" spc="50" baseline="0">
              <a:solidFill>
                <a:schemeClr val="bg1"/>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C00000"/>
          </a:solidFill>
          <a:ln>
            <a:noFill/>
          </a:ln>
          <a:effectLst/>
        </c:spPr>
      </c:pivotFmt>
      <c:pivotFmt>
        <c:idx val="2"/>
        <c:spPr>
          <a:solidFill>
            <a:srgbClr val="C00000"/>
          </a:solidFill>
          <a:ln>
            <a:noFill/>
          </a:ln>
          <a:effectLst/>
        </c:spPr>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rgbClr val="C00000"/>
          </a:solidFill>
          <a:ln>
            <a:noFill/>
          </a:ln>
          <a:effectLst/>
        </c:spPr>
      </c:pivotFmt>
      <c:pivotFmt>
        <c:idx val="5"/>
        <c:spPr>
          <a:solidFill>
            <a:srgbClr val="C00000"/>
          </a:solidFill>
          <a:ln>
            <a:noFill/>
          </a:ln>
          <a:effectLst/>
        </c:spPr>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rgbClr val="C00000"/>
          </a:solidFill>
          <a:ln>
            <a:noFill/>
          </a:ln>
          <a:effectLst/>
        </c:spPr>
      </c:pivotFmt>
      <c:pivotFmt>
        <c:idx val="8"/>
        <c:spPr>
          <a:solidFill>
            <a:srgbClr val="C00000"/>
          </a:solidFill>
          <a:ln>
            <a:noFill/>
          </a:ln>
          <a:effectLst/>
        </c:spPr>
      </c:pivotFmt>
    </c:pivotFmts>
    <c:plotArea>
      <c:layout/>
      <c:barChart>
        <c:barDir val="col"/>
        <c:grouping val="clustered"/>
        <c:varyColors val="0"/>
        <c:ser>
          <c:idx val="0"/>
          <c:order val="0"/>
          <c:tx>
            <c:strRef>
              <c:f>Sheet1!$BD$2</c:f>
              <c:strCache>
                <c:ptCount val="1"/>
                <c:pt idx="0">
                  <c:v>Total</c:v>
                </c:pt>
              </c:strCache>
            </c:strRef>
          </c:tx>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5400000" scaled="0"/>
            </a:gradFill>
            <a:ln>
              <a:noFill/>
            </a:ln>
            <a:effectLst/>
          </c:spPr>
          <c:invertIfNegative val="0"/>
          <c:dPt>
            <c:idx val="0"/>
            <c:invertIfNegative val="0"/>
            <c:bubble3D val="0"/>
            <c:extLst>
              <c:ext xmlns:c16="http://schemas.microsoft.com/office/drawing/2014/chart" uri="{C3380CC4-5D6E-409C-BE32-E72D297353CC}">
                <c16:uniqueId val="{00000001-7413-428C-AF26-DB9C8F5E18D6}"/>
              </c:ext>
            </c:extLst>
          </c:dPt>
          <c:dPt>
            <c:idx val="1"/>
            <c:invertIfNegative val="0"/>
            <c:bubble3D val="0"/>
            <c:extLst>
              <c:ext xmlns:c16="http://schemas.microsoft.com/office/drawing/2014/chart" uri="{C3380CC4-5D6E-409C-BE32-E72D297353CC}">
                <c16:uniqueId val="{00000003-7413-428C-AF26-DB9C8F5E18D6}"/>
              </c:ext>
            </c:extLst>
          </c:dPt>
          <c:cat>
            <c:strRef>
              <c:f>Sheet1!$BC$3:$BC$8</c:f>
              <c:strCache>
                <c:ptCount val="5"/>
                <c:pt idx="0">
                  <c:v>Raw Materials</c:v>
                </c:pt>
                <c:pt idx="1">
                  <c:v>Labels</c:v>
                </c:pt>
                <c:pt idx="2">
                  <c:v>Film</c:v>
                </c:pt>
                <c:pt idx="3">
                  <c:v>Carton</c:v>
                </c:pt>
                <c:pt idx="4">
                  <c:v>Corrugate</c:v>
                </c:pt>
              </c:strCache>
            </c:strRef>
          </c:cat>
          <c:val>
            <c:numRef>
              <c:f>Sheet1!$BD$3:$BD$8</c:f>
              <c:numCache>
                <c:formatCode>0.00</c:formatCode>
                <c:ptCount val="5"/>
                <c:pt idx="0">
                  <c:v>2.5195429945880936</c:v>
                </c:pt>
                <c:pt idx="1">
                  <c:v>11.338501291989663</c:v>
                </c:pt>
                <c:pt idx="2">
                  <c:v>11.801324503311259</c:v>
                </c:pt>
                <c:pt idx="3">
                  <c:v>15.573979591836734</c:v>
                </c:pt>
                <c:pt idx="4">
                  <c:v>21.085464333781964</c:v>
                </c:pt>
              </c:numCache>
            </c:numRef>
          </c:val>
          <c:extLst>
            <c:ext xmlns:c16="http://schemas.microsoft.com/office/drawing/2014/chart" uri="{C3380CC4-5D6E-409C-BE32-E72D297353CC}">
              <c16:uniqueId val="{00000004-7413-428C-AF26-DB9C8F5E18D6}"/>
            </c:ext>
          </c:extLst>
        </c:ser>
        <c:dLbls>
          <c:showLegendKey val="0"/>
          <c:showVal val="0"/>
          <c:showCatName val="0"/>
          <c:showSerName val="0"/>
          <c:showPercent val="0"/>
          <c:showBubbleSize val="0"/>
        </c:dLbls>
        <c:gapWidth val="355"/>
        <c:overlap val="-70"/>
        <c:axId val="1214509072"/>
        <c:axId val="1214508592"/>
      </c:barChart>
      <c:catAx>
        <c:axId val="12145090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214508592"/>
        <c:crosses val="autoZero"/>
        <c:auto val="1"/>
        <c:lblAlgn val="ctr"/>
        <c:lblOffset val="100"/>
        <c:noMultiLvlLbl val="0"/>
      </c:catAx>
      <c:valAx>
        <c:axId val="1214508592"/>
        <c:scaling>
          <c:orientation val="minMax"/>
        </c:scaling>
        <c:delete val="0"/>
        <c:axPos val="l"/>
        <c:majorGridlines>
          <c:spPr>
            <a:ln w="9525" cap="flat" cmpd="sng" algn="ctr">
              <a:gradFill>
                <a:gsLst>
                  <a:gs pos="100000">
                    <a:schemeClr val="tx1">
                      <a:lumMod val="5000"/>
                      <a:lumOff val="95000"/>
                    </a:schemeClr>
                  </a:gs>
                  <a:gs pos="0">
                    <a:schemeClr val="tx1">
                      <a:lumMod val="25000"/>
                      <a:lumOff val="75000"/>
                    </a:schemeClr>
                  </a:gs>
                </a:gsLst>
                <a:lin ang="5400000" scaled="0"/>
              </a:gra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2145090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[Supliers_dataset.xlsx]Sheet1!PivotTable10</c:name>
    <c:fmtId val="4"/>
  </c:pivotSource>
  <c:chart>
    <c:title>
      <c:tx>
        <c:rich>
          <a:bodyPr rot="0" spcFirstLastPara="1" vertOverflow="ellipsis" vert="horz" wrap="square" anchor="ctr" anchorCtr="1"/>
          <a:lstStyle/>
          <a:p>
            <a:pPr>
              <a:defRPr sz="1400" b="0" i="0" u="none" strike="noStrike" kern="1200" spc="0" baseline="0">
                <a:solidFill>
                  <a:schemeClr val="accent6">
                    <a:lumMod val="65000"/>
                  </a:schemeClr>
                </a:solidFill>
                <a:latin typeface="+mn-lt"/>
                <a:ea typeface="+mn-ea"/>
                <a:cs typeface="+mn-cs"/>
              </a:defRPr>
            </a:pPr>
            <a:r>
              <a:rPr lang="en-GB" sz="1400" b="1" dirty="0">
                <a:solidFill>
                  <a:schemeClr val="bg1"/>
                </a:solidFill>
              </a:rPr>
              <a:t>Defect</a:t>
            </a:r>
            <a:r>
              <a:rPr lang="en-GB" sz="1400" b="1" baseline="0" dirty="0">
                <a:solidFill>
                  <a:schemeClr val="bg1"/>
                </a:solidFill>
              </a:rPr>
              <a:t> Type of Top 2 Material Types</a:t>
            </a:r>
            <a:endParaRPr lang="en-GB" sz="1400" b="1" dirty="0">
              <a:solidFill>
                <a:schemeClr val="bg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accent6">
                  <a:lumMod val="65000"/>
                </a:schemeClr>
              </a:solidFill>
              <a:latin typeface="+mn-lt"/>
              <a:ea typeface="+mn-ea"/>
              <a:cs typeface="+mn-cs"/>
            </a:defRPr>
          </a:pPr>
          <a:endParaRPr lang="en-US"/>
        </a:p>
      </c:txPr>
    </c:title>
    <c:autoTitleDeleted val="0"/>
    <c:pivotFmts>
      <c:pivotFmt>
        <c:idx val="0"/>
        <c:spPr>
          <a:solidFill>
            <a:srgbClr val="FF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rgbClr val="FF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rgbClr val="FF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8.165507436570428E-2"/>
          <c:y val="0.17641728247357572"/>
          <c:w val="0.73193745102981489"/>
          <c:h val="0.73272312298421916"/>
        </c:manualLayout>
      </c:layout>
      <c:barChart>
        <c:barDir val="col"/>
        <c:grouping val="clustered"/>
        <c:varyColors val="0"/>
        <c:ser>
          <c:idx val="0"/>
          <c:order val="0"/>
          <c:tx>
            <c:strRef>
              <c:f>Sheet1!$BO$1:$BO$2</c:f>
              <c:strCache>
                <c:ptCount val="1"/>
                <c:pt idx="0">
                  <c:v>Impact</c:v>
                </c:pt>
              </c:strCache>
            </c:strRef>
          </c:tx>
          <c:spPr>
            <a:solidFill>
              <a:srgbClr val="C00000"/>
            </a:solidFill>
            <a:ln>
              <a:noFill/>
            </a:ln>
            <a:effectLst/>
          </c:spPr>
          <c:invertIfNegative val="0"/>
          <c:cat>
            <c:strRef>
              <c:f>Sheet1!$BN$3:$BN$5</c:f>
              <c:strCache>
                <c:ptCount val="2"/>
                <c:pt idx="0">
                  <c:v>Carton</c:v>
                </c:pt>
                <c:pt idx="1">
                  <c:v>Corrugate</c:v>
                </c:pt>
              </c:strCache>
            </c:strRef>
          </c:cat>
          <c:val>
            <c:numRef>
              <c:f>Sheet1!$BO$3:$BO$5</c:f>
              <c:numCache>
                <c:formatCode>0%</c:formatCode>
                <c:ptCount val="2"/>
                <c:pt idx="0">
                  <c:v>0.47413715211453805</c:v>
                </c:pt>
                <c:pt idx="1">
                  <c:v>0.49936880726787281</c:v>
                </c:pt>
              </c:numCache>
            </c:numRef>
          </c:val>
          <c:extLst>
            <c:ext xmlns:c16="http://schemas.microsoft.com/office/drawing/2014/chart" uri="{C3380CC4-5D6E-409C-BE32-E72D297353CC}">
              <c16:uniqueId val="{00000000-0F90-4F20-B65A-1B5EC2A1458A}"/>
            </c:ext>
          </c:extLst>
        </c:ser>
        <c:ser>
          <c:idx val="1"/>
          <c:order val="1"/>
          <c:tx>
            <c:strRef>
              <c:f>Sheet1!$BP$1:$BP$2</c:f>
              <c:strCache>
                <c:ptCount val="1"/>
                <c:pt idx="0">
                  <c:v>No Impact</c:v>
                </c:pt>
              </c:strCache>
            </c:strRef>
          </c:tx>
          <c:spPr>
            <a:solidFill>
              <a:schemeClr val="accent2"/>
            </a:solidFill>
            <a:ln>
              <a:noFill/>
            </a:ln>
            <a:effectLst/>
          </c:spPr>
          <c:invertIfNegative val="0"/>
          <c:cat>
            <c:strRef>
              <c:f>Sheet1!$BN$3:$BN$5</c:f>
              <c:strCache>
                <c:ptCount val="2"/>
                <c:pt idx="0">
                  <c:v>Carton</c:v>
                </c:pt>
                <c:pt idx="1">
                  <c:v>Corrugate</c:v>
                </c:pt>
              </c:strCache>
            </c:strRef>
          </c:cat>
          <c:val>
            <c:numRef>
              <c:f>Sheet1!$BP$3:$BP$5</c:f>
              <c:numCache>
                <c:formatCode>0%</c:formatCode>
                <c:ptCount val="2"/>
                <c:pt idx="0">
                  <c:v>0.16670801319495854</c:v>
                </c:pt>
                <c:pt idx="1">
                  <c:v>0.18886857754622607</c:v>
                </c:pt>
              </c:numCache>
            </c:numRef>
          </c:val>
          <c:extLst>
            <c:ext xmlns:c16="http://schemas.microsoft.com/office/drawing/2014/chart" uri="{C3380CC4-5D6E-409C-BE32-E72D297353CC}">
              <c16:uniqueId val="{00000001-0F90-4F20-B65A-1B5EC2A1458A}"/>
            </c:ext>
          </c:extLst>
        </c:ser>
        <c:ser>
          <c:idx val="2"/>
          <c:order val="2"/>
          <c:tx>
            <c:strRef>
              <c:f>Sheet1!$BQ$1:$BQ$2</c:f>
              <c:strCache>
                <c:ptCount val="1"/>
                <c:pt idx="0">
                  <c:v>Rejected</c:v>
                </c:pt>
              </c:strCache>
            </c:strRef>
          </c:tx>
          <c:spPr>
            <a:solidFill>
              <a:schemeClr val="tx2"/>
            </a:solidFill>
            <a:ln>
              <a:noFill/>
            </a:ln>
            <a:effectLst/>
          </c:spPr>
          <c:invertIfNegative val="0"/>
          <c:cat>
            <c:strRef>
              <c:f>Sheet1!$BN$3:$BN$5</c:f>
              <c:strCache>
                <c:ptCount val="2"/>
                <c:pt idx="0">
                  <c:v>Carton</c:v>
                </c:pt>
                <c:pt idx="1">
                  <c:v>Corrugate</c:v>
                </c:pt>
              </c:strCache>
            </c:strRef>
          </c:cat>
          <c:val>
            <c:numRef>
              <c:f>Sheet1!$BQ$3:$BQ$5</c:f>
              <c:numCache>
                <c:formatCode>0%</c:formatCode>
                <c:ptCount val="2"/>
                <c:pt idx="0">
                  <c:v>0.35915483469050341</c:v>
                </c:pt>
                <c:pt idx="1">
                  <c:v>0.31176261518590115</c:v>
                </c:pt>
              </c:numCache>
            </c:numRef>
          </c:val>
          <c:extLst>
            <c:ext xmlns:c16="http://schemas.microsoft.com/office/drawing/2014/chart" uri="{C3380CC4-5D6E-409C-BE32-E72D297353CC}">
              <c16:uniqueId val="{00000002-0F90-4F20-B65A-1B5EC2A1458A}"/>
            </c:ext>
          </c:extLst>
        </c:ser>
        <c:dLbls>
          <c:showLegendKey val="0"/>
          <c:showVal val="0"/>
          <c:showCatName val="0"/>
          <c:showSerName val="0"/>
          <c:showPercent val="0"/>
          <c:showBubbleSize val="0"/>
        </c:dLbls>
        <c:gapWidth val="219"/>
        <c:overlap val="-27"/>
        <c:axId val="981718368"/>
        <c:axId val="981718848"/>
      </c:barChart>
      <c:catAx>
        <c:axId val="9817183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crossAx val="981718848"/>
        <c:crosses val="autoZero"/>
        <c:auto val="1"/>
        <c:lblAlgn val="ctr"/>
        <c:lblOffset val="100"/>
        <c:noMultiLvlLbl val="0"/>
      </c:catAx>
      <c:valAx>
        <c:axId val="98171884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crossAx val="98171836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accent6">
              <a:lumMod val="65000"/>
            </a:schemeClr>
          </a:solidFill>
        </a:defRPr>
      </a:pPr>
      <a:endParaRPr lang="en-US"/>
    </a:p>
  </c:txPr>
  <c:externalData r:id="rId3">
    <c:autoUpdate val="0"/>
  </c:externalData>
  <c:extLst>
    <c:ext xmlns:c14="http://schemas.microsoft.com/office/drawing/2007/8/2/chart" uri="{781A3756-C4B2-4CAC-9D66-4F8BD8637D16}">
      <c14:pivotOptions>
        <c14:dropZoneFilter val="1"/>
        <c14:dropZoneSeries val="1"/>
        <c14:dropZonesVisible val="1"/>
      </c14:pivotOptions>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[Supliers_dataset.xlsx]Sheet1!PivotTable12</c:name>
    <c:fmtId val="3"/>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dirty="0">
                <a:solidFill>
                  <a:schemeClr val="bg1"/>
                </a:solidFill>
              </a:rPr>
              <a:t>Defect</a:t>
            </a:r>
            <a:r>
              <a:rPr lang="en-GB" baseline="0" dirty="0">
                <a:solidFill>
                  <a:schemeClr val="bg1"/>
                </a:solidFill>
              </a:rPr>
              <a:t> Quantity by Top 5 Material Types</a:t>
            </a:r>
            <a:endParaRPr lang="en-GB" dirty="0">
              <a:solidFill>
                <a:schemeClr val="bg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6187614911479559"/>
          <c:y val="0.18644558053188592"/>
          <c:w val="0.80531632257902397"/>
          <c:h val="0.68559528121281121"/>
        </c:manualLayout>
      </c:layout>
      <c:barChart>
        <c:barDir val="col"/>
        <c:grouping val="clustered"/>
        <c:varyColors val="0"/>
        <c:ser>
          <c:idx val="0"/>
          <c:order val="0"/>
          <c:tx>
            <c:strRef>
              <c:f>Sheet1!$BI$48</c:f>
              <c:strCache>
                <c:ptCount val="1"/>
                <c:pt idx="0">
                  <c:v>Total</c:v>
                </c:pt>
              </c:strCache>
            </c:strRef>
          </c:tx>
          <c:spPr>
            <a:solidFill>
              <a:schemeClr val="accent1"/>
            </a:solidFill>
            <a:ln>
              <a:noFill/>
            </a:ln>
            <a:effectLst/>
          </c:spPr>
          <c:invertIfNegative val="0"/>
          <c:cat>
            <c:strRef>
              <c:f>Sheet1!$BH$49:$BH$54</c:f>
              <c:strCache>
                <c:ptCount val="5"/>
                <c:pt idx="0">
                  <c:v>Raw Materials</c:v>
                </c:pt>
                <c:pt idx="1">
                  <c:v>Film</c:v>
                </c:pt>
                <c:pt idx="2">
                  <c:v>Carton</c:v>
                </c:pt>
                <c:pt idx="3">
                  <c:v>Labels</c:v>
                </c:pt>
                <c:pt idx="4">
                  <c:v>Corrugate</c:v>
                </c:pt>
              </c:strCache>
            </c:strRef>
          </c:cat>
          <c:val>
            <c:numRef>
              <c:f>Sheet1!$BI$49:$BI$54</c:f>
              <c:numCache>
                <c:formatCode>#,##0</c:formatCode>
                <c:ptCount val="5"/>
                <c:pt idx="0">
                  <c:v>5740950</c:v>
                </c:pt>
                <c:pt idx="1">
                  <c:v>2581915</c:v>
                </c:pt>
                <c:pt idx="2">
                  <c:v>2523388</c:v>
                </c:pt>
                <c:pt idx="3">
                  <c:v>2125148</c:v>
                </c:pt>
                <c:pt idx="4">
                  <c:v>1845712</c:v>
                </c:pt>
              </c:numCache>
            </c:numRef>
          </c:val>
          <c:extLst>
            <c:ext xmlns:c16="http://schemas.microsoft.com/office/drawing/2014/chart" uri="{C3380CC4-5D6E-409C-BE32-E72D297353CC}">
              <c16:uniqueId val="{00000000-C1F0-4AEC-9EE8-8641762F2780}"/>
            </c:ext>
          </c:extLst>
        </c:ser>
        <c:dLbls>
          <c:showLegendKey val="0"/>
          <c:showVal val="0"/>
          <c:showCatName val="0"/>
          <c:showSerName val="0"/>
          <c:showPercent val="0"/>
          <c:showBubbleSize val="0"/>
        </c:dLbls>
        <c:gapWidth val="219"/>
        <c:overlap val="-27"/>
        <c:axId val="1592286128"/>
        <c:axId val="1592301488"/>
      </c:barChart>
      <c:catAx>
        <c:axId val="15922861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592301488"/>
        <c:crosses val="autoZero"/>
        <c:auto val="1"/>
        <c:lblAlgn val="ctr"/>
        <c:lblOffset val="100"/>
        <c:noMultiLvlLbl val="0"/>
      </c:catAx>
      <c:valAx>
        <c:axId val="159230148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5922861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a:solidFill>
                  <a:schemeClr val="bg1"/>
                </a:solidFill>
              </a:rPr>
              <a:t>Defective Material Types by Top 5 Vendors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pieChart>
        <c:varyColors val="1"/>
        <c:ser>
          <c:idx val="0"/>
          <c:order val="0"/>
          <c:tx>
            <c:strRef>
              <c:f>Sheet1!$BL$47</c:f>
              <c:strCache>
                <c:ptCount val="1"/>
                <c:pt idx="0">
                  <c:v>%</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A4F-425B-B43C-B1673263AB6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A4F-425B-B43C-B1673263AB62}"/>
              </c:ext>
            </c:extLst>
          </c:dPt>
          <c:dPt>
            <c:idx val="2"/>
            <c:bubble3D val="0"/>
            <c:spPr>
              <a:solidFill>
                <a:schemeClr val="tx2">
                  <a:lumMod val="50000"/>
                </a:schemeClr>
              </a:solidFill>
              <a:ln w="19050">
                <a:solidFill>
                  <a:schemeClr val="lt1"/>
                </a:solidFill>
              </a:ln>
              <a:effectLst/>
            </c:spPr>
            <c:extLst>
              <c:ext xmlns:c16="http://schemas.microsoft.com/office/drawing/2014/chart" uri="{C3380CC4-5D6E-409C-BE32-E72D297353CC}">
                <c16:uniqueId val="{00000005-8A4F-425B-B43C-B1673263AB62}"/>
              </c:ext>
            </c:extLst>
          </c:dPt>
          <c:dPt>
            <c:idx val="3"/>
            <c:bubble3D val="0"/>
            <c:spPr>
              <a:solidFill>
                <a:schemeClr val="accent1">
                  <a:lumMod val="50000"/>
                </a:schemeClr>
              </a:solidFill>
              <a:ln w="19050">
                <a:solidFill>
                  <a:schemeClr val="lt1"/>
                </a:solidFill>
              </a:ln>
              <a:effectLst/>
            </c:spPr>
            <c:extLst>
              <c:ext xmlns:c16="http://schemas.microsoft.com/office/drawing/2014/chart" uri="{C3380CC4-5D6E-409C-BE32-E72D297353CC}">
                <c16:uniqueId val="{00000007-8A4F-425B-B43C-B1673263AB62}"/>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lumMod val="10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Sheet1!$BK$48:$BK$51</c:f>
              <c:strCache>
                <c:ptCount val="4"/>
                <c:pt idx="0">
                  <c:v>Film</c:v>
                </c:pt>
                <c:pt idx="1">
                  <c:v>Lables</c:v>
                </c:pt>
                <c:pt idx="2">
                  <c:v>Carton</c:v>
                </c:pt>
                <c:pt idx="3">
                  <c:v>Other</c:v>
                </c:pt>
              </c:strCache>
            </c:strRef>
          </c:cat>
          <c:val>
            <c:numRef>
              <c:f>Sheet1!$BL$48:$BL$51</c:f>
              <c:numCache>
                <c:formatCode>0%</c:formatCode>
                <c:ptCount val="4"/>
                <c:pt idx="0">
                  <c:v>0.41</c:v>
                </c:pt>
                <c:pt idx="1">
                  <c:v>0.19</c:v>
                </c:pt>
                <c:pt idx="2">
                  <c:v>0.18</c:v>
                </c:pt>
                <c:pt idx="3">
                  <c:v>0.22</c:v>
                </c:pt>
              </c:numCache>
            </c:numRef>
          </c:val>
          <c:extLst>
            <c:ext xmlns:c16="http://schemas.microsoft.com/office/drawing/2014/chart" uri="{C3380CC4-5D6E-409C-BE32-E72D297353CC}">
              <c16:uniqueId val="{00000008-8A4F-425B-B43C-B1673263AB62}"/>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'Before Winsorizing'!$A$2:$A$6146</cx:f>
        <cx:lvl ptCount="6145" formatCode="General">
          <cx:pt idx="0">2759</cx:pt>
          <cx:pt idx="1">4450</cx:pt>
          <cx:pt idx="2">6266</cx:pt>
          <cx:pt idx="3">23</cx:pt>
          <cx:pt idx="4">534</cx:pt>
          <cx:pt idx="5">1068</cx:pt>
          <cx:pt idx="6">1335</cx:pt>
          <cx:pt idx="7">1033</cx:pt>
          <cx:pt idx="8">1282</cx:pt>
          <cx:pt idx="9">17</cx:pt>
          <cx:pt idx="10">21</cx:pt>
          <cx:pt idx="11">80</cx:pt>
          <cx:pt idx="12">102</cx:pt>
          <cx:pt idx="13">0</cx:pt>
          <cx:pt idx="14">0</cx:pt>
          <cx:pt idx="15">0</cx:pt>
          <cx:pt idx="16">1</cx:pt>
          <cx:pt idx="17">45</cx:pt>
          <cx:pt idx="18">14</cx:pt>
          <cx:pt idx="19">890</cx:pt>
          <cx:pt idx="20">11987</cx:pt>
          <cx:pt idx="21">0</cx:pt>
          <cx:pt idx="22">0</cx:pt>
          <cx:pt idx="23">267</cx:pt>
          <cx:pt idx="24">1602</cx:pt>
          <cx:pt idx="25">18</cx:pt>
          <cx:pt idx="26">374</cx:pt>
          <cx:pt idx="27">16020</cx:pt>
          <cx:pt idx="28">0</cx:pt>
          <cx:pt idx="29">0</cx:pt>
          <cx:pt idx="30">9</cx:pt>
          <cx:pt idx="31">936</cx:pt>
          <cx:pt idx="32">11</cx:pt>
          <cx:pt idx="33">15</cx:pt>
          <cx:pt idx="34">267</cx:pt>
          <cx:pt idx="35">53400</cx:pt>
          <cx:pt idx="36">59329</cx:pt>
          <cx:pt idx="37">4005</cx:pt>
          <cx:pt idx="38">2110</cx:pt>
          <cx:pt idx="39">31204</cx:pt>
          <cx:pt idx="40">2466</cx:pt>
          <cx:pt idx="41">43</cx:pt>
          <cx:pt idx="42">1716</cx:pt>
          <cx:pt idx="43">152</cx:pt>
          <cx:pt idx="44">0</cx:pt>
          <cx:pt idx="45">33936</cx:pt>
          <cx:pt idx="46">39410</cx:pt>
          <cx:pt idx="47">89</cx:pt>
          <cx:pt idx="48">4984</cx:pt>
          <cx:pt idx="49">0</cx:pt>
          <cx:pt idx="50">438</cx:pt>
          <cx:pt idx="51">462</cx:pt>
          <cx:pt idx="52">18</cx:pt>
          <cx:pt idx="53">2022</cx:pt>
          <cx:pt idx="54">1371</cx:pt>
          <cx:pt idx="55">131720</cx:pt>
          <cx:pt idx="56">11</cx:pt>
          <cx:pt idx="57">712</cx:pt>
          <cx:pt idx="58">67</cx:pt>
          <cx:pt idx="59">0</cx:pt>
          <cx:pt idx="60">49</cx:pt>
          <cx:pt idx="61">12683</cx:pt>
          <cx:pt idx="62">13329</cx:pt>
          <cx:pt idx="63">41416</cx:pt>
          <cx:pt idx="64">2314</cx:pt>
          <cx:pt idx="65">4557</cx:pt>
          <cx:pt idx="66">1605</cx:pt>
          <cx:pt idx="67">1780</cx:pt>
          <cx:pt idx="68">8</cx:pt>
          <cx:pt idx="69">30</cx:pt>
          <cx:pt idx="70">0</cx:pt>
          <cx:pt idx="71">76896</cx:pt>
          <cx:pt idx="72">4592</cx:pt>
          <cx:pt idx="73">0</cx:pt>
          <cx:pt idx="74">3</cx:pt>
          <cx:pt idx="75">18779</cx:pt>
          <cx:pt idx="76">118</cx:pt>
          <cx:pt idx="77">890</cx:pt>
          <cx:pt idx="78">15602</cx:pt>
          <cx:pt idx="79">81</cx:pt>
          <cx:pt idx="80">0</cx:pt>
          <cx:pt idx="81">26273</cx:pt>
          <cx:pt idx="82">48060</cx:pt>
          <cx:pt idx="83">960</cx:pt>
          <cx:pt idx="84">34515</cx:pt>
          <cx:pt idx="85">223</cx:pt>
          <cx:pt idx="86">223</cx:pt>
          <cx:pt idx="87">267</cx:pt>
          <cx:pt idx="88">534</cx:pt>
          <cx:pt idx="89">890</cx:pt>
          <cx:pt idx="90">20</cx:pt>
          <cx:pt idx="91">28</cx:pt>
          <cx:pt idx="92">0</cx:pt>
          <cx:pt idx="93">0</cx:pt>
          <cx:pt idx="94">0</cx:pt>
          <cx:pt idx="95">0</cx:pt>
          <cx:pt idx="96">0</cx:pt>
          <cx:pt idx="97">0</cx:pt>
          <cx:pt idx="98">6675</cx:pt>
          <cx:pt idx="99">6675</cx:pt>
          <cx:pt idx="100">8544</cx:pt>
          <cx:pt idx="101">26700</cx:pt>
          <cx:pt idx="102">534</cx:pt>
          <cx:pt idx="103">534</cx:pt>
          <cx:pt idx="104">801</cx:pt>
          <cx:pt idx="105">178</cx:pt>
          <cx:pt idx="106">2960</cx:pt>
          <cx:pt idx="107">10</cx:pt>
          <cx:pt idx="108">327520</cx:pt>
          <cx:pt idx="109">3115</cx:pt>
          <cx:pt idx="110">1</cx:pt>
          <cx:pt idx="111">181614</cx:pt>
          <cx:pt idx="112">1335</cx:pt>
          <cx:pt idx="113">4</cx:pt>
          <cx:pt idx="114">6</cx:pt>
          <cx:pt idx="115">23</cx:pt>
          <cx:pt idx="116">534</cx:pt>
          <cx:pt idx="117">664</cx:pt>
          <cx:pt idx="118">5</cx:pt>
          <cx:pt idx="119">5525</cx:pt>
          <cx:pt idx="120">8464</cx:pt>
          <cx:pt idx="121">2</cx:pt>
          <cx:pt idx="122">757</cx:pt>
          <cx:pt idx="123">801</cx:pt>
          <cx:pt idx="124">890</cx:pt>
          <cx:pt idx="125">769</cx:pt>
          <cx:pt idx="126">8010</cx:pt>
          <cx:pt idx="127">16183</cx:pt>
          <cx:pt idx="128">27590</cx:pt>
          <cx:pt idx="129">43174</cx:pt>
          <cx:pt idx="130">5</cx:pt>
          <cx:pt idx="131">20</cx:pt>
          <cx:pt idx="132">23</cx:pt>
          <cx:pt idx="133">4232</cx:pt>
          <cx:pt idx="134">5429</cx:pt>
          <cx:pt idx="135">5429</cx:pt>
          <cx:pt idx="136">6729</cx:pt>
          <cx:pt idx="137">14595</cx:pt>
          <cx:pt idx="138">0</cx:pt>
          <cx:pt idx="139">0</cx:pt>
          <cx:pt idx="140">0</cx:pt>
          <cx:pt idx="141">8544</cx:pt>
          <cx:pt idx="142">16910</cx:pt>
          <cx:pt idx="143">2670</cx:pt>
          <cx:pt idx="144">6230</cx:pt>
          <cx:pt idx="145">6978</cx:pt>
          <cx:pt idx="146">20720</cx:pt>
          <cx:pt idx="147">20720</cx:pt>
          <cx:pt idx="148">22250</cx:pt>
          <cx:pt idx="149">22250</cx:pt>
          <cx:pt idx="150">1816</cx:pt>
          <cx:pt idx="151">1362</cx:pt>
          <cx:pt idx="152">54</cx:pt>
          <cx:pt idx="153">0</cx:pt>
          <cx:pt idx="154">0</cx:pt>
          <cx:pt idx="155">1140</cx:pt>
          <cx:pt idx="156">873</cx:pt>
          <cx:pt idx="157">9</cx:pt>
          <cx:pt idx="158">1335</cx:pt>
          <cx:pt idx="159">39410</cx:pt>
          <cx:pt idx="160">28480</cx:pt>
          <cx:pt idx="161">14240</cx:pt>
          <cx:pt idx="162">445</cx:pt>
          <cx:pt idx="163">913</cx:pt>
          <cx:pt idx="164">1402</cx:pt>
          <cx:pt idx="165">997</cx:pt>
          <cx:pt idx="166">912</cx:pt>
          <cx:pt idx="167">64080</cx:pt>
          <cx:pt idx="168">0</cx:pt>
          <cx:pt idx="169">205</cx:pt>
          <cx:pt idx="170">17133</cx:pt>
          <cx:pt idx="171">40940</cx:pt>
          <cx:pt idx="172">685</cx:pt>
          <cx:pt idx="173">1</cx:pt>
          <cx:pt idx="174">14</cx:pt>
          <cx:pt idx="175">18</cx:pt>
          <cx:pt idx="176">22</cx:pt>
          <cx:pt idx="177">35</cx:pt>
          <cx:pt idx="178">404</cx:pt>
          <cx:pt idx="179">150</cx:pt>
          <cx:pt idx="180">0</cx:pt>
          <cx:pt idx="181">0</cx:pt>
          <cx:pt idx="182">0</cx:pt>
          <cx:pt idx="183">0</cx:pt>
          <cx:pt idx="184">41</cx:pt>
          <cx:pt idx="185">178</cx:pt>
          <cx:pt idx="186">20186</cx:pt>
          <cx:pt idx="187">890</cx:pt>
          <cx:pt idx="188">107</cx:pt>
          <cx:pt idx="189">54</cx:pt>
          <cx:pt idx="190">14</cx:pt>
          <cx:pt idx="191">20</cx:pt>
          <cx:pt idx="192">27</cx:pt>
          <cx:pt idx="193">15736</cx:pt>
          <cx:pt idx="194">9790</cx:pt>
          <cx:pt idx="195">267</cx:pt>
          <cx:pt idx="196">677</cx:pt>
          <cx:pt idx="197">890</cx:pt>
          <cx:pt idx="198">58</cx:pt>
          <cx:pt idx="199">385</cx:pt>
          <cx:pt idx="200">89</cx:pt>
          <cx:pt idx="201">24297</cx:pt>
          <cx:pt idx="202">1335</cx:pt>
          <cx:pt idx="203">227</cx:pt>
          <cx:pt idx="204">890</cx:pt>
          <cx:pt idx="205">0</cx:pt>
          <cx:pt idx="206">1</cx:pt>
          <cx:pt idx="207">9</cx:pt>
          <cx:pt idx="208">89</cx:pt>
          <cx:pt idx="209">89</cx:pt>
          <cx:pt idx="210">89</cx:pt>
          <cx:pt idx="211">89</cx:pt>
          <cx:pt idx="212">89</cx:pt>
          <cx:pt idx="213">908</cx:pt>
          <cx:pt idx="214">1691</cx:pt>
          <cx:pt idx="215">23363</cx:pt>
          <cx:pt idx="216">0</cx:pt>
          <cx:pt idx="217">0</cx:pt>
          <cx:pt idx="218">0</cx:pt>
          <cx:pt idx="219">18</cx:pt>
          <cx:pt idx="220">89</cx:pt>
          <cx:pt idx="221">24564</cx:pt>
          <cx:pt idx="222">89</cx:pt>
          <cx:pt idx="223">0</cx:pt>
          <cx:pt idx="224">2163</cx:pt>
          <cx:pt idx="225">2163</cx:pt>
          <cx:pt idx="226">1602</cx:pt>
          <cx:pt idx="227">8203</cx:pt>
          <cx:pt idx="228">0</cx:pt>
          <cx:pt idx="229">0</cx:pt>
          <cx:pt idx="230">0</cx:pt>
          <cx:pt idx="231">2</cx:pt>
          <cx:pt idx="232">89</cx:pt>
          <cx:pt idx="233">1060</cx:pt>
          <cx:pt idx="234">490</cx:pt>
          <cx:pt idx="235">98</cx:pt>
          <cx:pt idx="236">147</cx:pt>
          <cx:pt idx="237">45</cx:pt>
          <cx:pt idx="238">45</cx:pt>
          <cx:pt idx="239">1424</cx:pt>
          <cx:pt idx="240">45</cx:pt>
          <cx:pt idx="241">24413</cx:pt>
          <cx:pt idx="242">133500</cx:pt>
          <cx:pt idx="243">0</cx:pt>
          <cx:pt idx="244">0</cx:pt>
          <cx:pt idx="245">42694</cx:pt>
          <cx:pt idx="246">2670</cx:pt>
          <cx:pt idx="247">8010</cx:pt>
          <cx:pt idx="248">10547</cx:pt>
          <cx:pt idx="249">668</cx:pt>
          <cx:pt idx="250">0</cx:pt>
          <cx:pt idx="251">0</cx:pt>
          <cx:pt idx="252">0</cx:pt>
          <cx:pt idx="253">0</cx:pt>
          <cx:pt idx="254">0</cx:pt>
          <cx:pt idx="255">45</cx:pt>
          <cx:pt idx="256">89</cx:pt>
          <cx:pt idx="257">107</cx:pt>
          <cx:pt idx="258">1780</cx:pt>
          <cx:pt idx="259">48861</cx:pt>
          <cx:pt idx="260">0</cx:pt>
          <cx:pt idx="261">534</cx:pt>
          <cx:pt idx="262">66777</cx:pt>
          <cx:pt idx="263">89</cx:pt>
          <cx:pt idx="264">623</cx:pt>
          <cx:pt idx="265">1869</cx:pt>
          <cx:pt idx="266">76</cx:pt>
          <cx:pt idx="267">36</cx:pt>
          <cx:pt idx="268">1</cx:pt>
          <cx:pt idx="269">3</cx:pt>
          <cx:pt idx="270">2114</cx:pt>
          <cx:pt idx="271">0</cx:pt>
          <cx:pt idx="272">0</cx:pt>
          <cx:pt idx="273">0</cx:pt>
          <cx:pt idx="274">0</cx:pt>
          <cx:pt idx="275">0</cx:pt>
          <cx:pt idx="276">0</cx:pt>
          <cx:pt idx="277">0</cx:pt>
          <cx:pt idx="278">1869</cx:pt>
          <cx:pt idx="279">10947</cx:pt>
          <cx:pt idx="280">1402</cx:pt>
          <cx:pt idx="281">1402</cx:pt>
          <cx:pt idx="282">1714</cx:pt>
          <cx:pt idx="283">3271</cx:pt>
          <cx:pt idx="284">169</cx:pt>
          <cx:pt idx="285">89</cx:pt>
          <cx:pt idx="286">356</cx:pt>
          <cx:pt idx="287">534</cx:pt>
          <cx:pt idx="288">935</cx:pt>
          <cx:pt idx="289">0</cx:pt>
          <cx:pt idx="290">356</cx:pt>
          <cx:pt idx="291">23</cx:pt>
          <cx:pt idx="292">23</cx:pt>
          <cx:pt idx="293">45</cx:pt>
          <cx:pt idx="294">1238</cx:pt>
          <cx:pt idx="295">0</cx:pt>
          <cx:pt idx="296">0</cx:pt>
          <cx:pt idx="297">0</cx:pt>
          <cx:pt idx="298">0</cx:pt>
          <cx:pt idx="299">46725</cx:pt>
          <cx:pt idx="300">52546</cx:pt>
          <cx:pt idx="301">15764</cx:pt>
          <cx:pt idx="302">18</cx:pt>
          <cx:pt idx="303">21</cx:pt>
          <cx:pt idx="304">27</cx:pt>
          <cx:pt idx="305">41510</cx:pt>
          <cx:pt idx="306">0</cx:pt>
          <cx:pt idx="307">0</cx:pt>
          <cx:pt idx="308">0</cx:pt>
          <cx:pt idx="309">0</cx:pt>
          <cx:pt idx="310">0</cx:pt>
          <cx:pt idx="311">9</cx:pt>
          <cx:pt idx="312">27</cx:pt>
          <cx:pt idx="313">36</cx:pt>
          <cx:pt idx="314">89</cx:pt>
          <cx:pt idx="315">89</cx:pt>
          <cx:pt idx="316">801</cx:pt>
          <cx:pt idx="317">3293</cx:pt>
          <cx:pt idx="318">67</cx:pt>
          <cx:pt idx="319">156640</cx:pt>
          <cx:pt idx="320">2</cx:pt>
          <cx:pt idx="321">3</cx:pt>
          <cx:pt idx="322">2848</cx:pt>
          <cx:pt idx="323">4232</cx:pt>
          <cx:pt idx="324">890</cx:pt>
          <cx:pt idx="325">1780</cx:pt>
          <cx:pt idx="326">14</cx:pt>
          <cx:pt idx="327">0</cx:pt>
          <cx:pt idx="328">0</cx:pt>
          <cx:pt idx="329">0</cx:pt>
          <cx:pt idx="330">9612</cx:pt>
          <cx:pt idx="331">579</cx:pt>
          <cx:pt idx="332">1803</cx:pt>
          <cx:pt idx="333">1923</cx:pt>
          <cx:pt idx="334">118</cx:pt>
          <cx:pt idx="335">32396</cx:pt>
          <cx:pt idx="336">2</cx:pt>
          <cx:pt idx="337">2848</cx:pt>
          <cx:pt idx="338">54144</cx:pt>
          <cx:pt idx="339">12994</cx:pt>
          <cx:pt idx="340">16421</cx:pt>
          <cx:pt idx="341">13</cx:pt>
          <cx:pt idx="342">41</cx:pt>
          <cx:pt idx="343">312</cx:pt>
          <cx:pt idx="344">312</cx:pt>
          <cx:pt idx="345">0</cx:pt>
          <cx:pt idx="346">4232</cx:pt>
          <cx:pt idx="347">12763</cx:pt>
          <cx:pt idx="348">2670</cx:pt>
          <cx:pt idx="349">45</cx:pt>
          <cx:pt idx="350">134</cx:pt>
          <cx:pt idx="351">668</cx:pt>
          <cx:pt idx="352">4999</cx:pt>
          <cx:pt idx="353">6601</cx:pt>
          <cx:pt idx="354">178</cx:pt>
          <cx:pt idx="355">9</cx:pt>
          <cx:pt idx="356">11</cx:pt>
          <cx:pt idx="357">17</cx:pt>
          <cx:pt idx="358">19</cx:pt>
          <cx:pt idx="359">25</cx:pt>
          <cx:pt idx="360">28</cx:pt>
          <cx:pt idx="361">29</cx:pt>
          <cx:pt idx="362">4232</cx:pt>
          <cx:pt idx="363">2670</cx:pt>
          <cx:pt idx="364">406</cx:pt>
          <cx:pt idx="365">41268</cx:pt>
          <cx:pt idx="366">0</cx:pt>
          <cx:pt idx="367">0</cx:pt>
          <cx:pt idx="368">668</cx:pt>
          <cx:pt idx="369">147</cx:pt>
          <cx:pt idx="370">50463</cx:pt>
          <cx:pt idx="371">0</cx:pt>
          <cx:pt idx="372">20506</cx:pt>
          <cx:pt idx="373">49</cx:pt>
          <cx:pt idx="374">393</cx:pt>
          <cx:pt idx="375">0</cx:pt>
          <cx:pt idx="376">0</cx:pt>
          <cx:pt idx="377">3</cx:pt>
          <cx:pt idx="378">842</cx:pt>
          <cx:pt idx="379">12015</cx:pt>
          <cx:pt idx="380">1542</cx:pt>
          <cx:pt idx="381">27</cx:pt>
          <cx:pt idx="382">24119</cx:pt>
          <cx:pt idx="383">15</cx:pt>
          <cx:pt idx="384">0</cx:pt>
          <cx:pt idx="385">0</cx:pt>
          <cx:pt idx="386">0</cx:pt>
          <cx:pt idx="387">0</cx:pt>
          <cx:pt idx="388">1</cx:pt>
          <cx:pt idx="389">2804</cx:pt>
          <cx:pt idx="390">23</cx:pt>
          <cx:pt idx="391">73</cx:pt>
          <cx:pt idx="392">387</cx:pt>
          <cx:pt idx="393">3560</cx:pt>
          <cx:pt idx="394">35028</cx:pt>
          <cx:pt idx="395">23</cx:pt>
          <cx:pt idx="396">49</cx:pt>
          <cx:pt idx="397">187</cx:pt>
          <cx:pt idx="398">890</cx:pt>
          <cx:pt idx="399">312</cx:pt>
          <cx:pt idx="400">89</cx:pt>
          <cx:pt idx="401">11</cx:pt>
          <cx:pt idx="402">67</cx:pt>
          <cx:pt idx="403">107</cx:pt>
          <cx:pt idx="404">441</cx:pt>
          <cx:pt idx="405">10</cx:pt>
          <cx:pt idx="406">107</cx:pt>
          <cx:pt idx="407">129</cx:pt>
          <cx:pt idx="408">6</cx:pt>
          <cx:pt idx="409">8</cx:pt>
          <cx:pt idx="410">27</cx:pt>
          <cx:pt idx="411">5207</cx:pt>
          <cx:pt idx="412">0</cx:pt>
          <cx:pt idx="413">0</cx:pt>
          <cx:pt idx="414">18</cx:pt>
          <cx:pt idx="415">6421</cx:pt>
          <cx:pt idx="416">178</cx:pt>
          <cx:pt idx="417">330</cx:pt>
          <cx:pt idx="418">483</cx:pt>
          <cx:pt idx="419">1958</cx:pt>
          <cx:pt idx="420">570</cx:pt>
          <cx:pt idx="421">147</cx:pt>
          <cx:pt idx="422">167</cx:pt>
          <cx:pt idx="423">1282</cx:pt>
          <cx:pt idx="424">2</cx:pt>
          <cx:pt idx="425">56960</cx:pt>
          <cx:pt idx="426">43833</cx:pt>
          <cx:pt idx="427">27</cx:pt>
          <cx:pt idx="428">18178</cx:pt>
          <cx:pt idx="429">570</cx:pt>
          <cx:pt idx="430">890</cx:pt>
          <cx:pt idx="431">1424</cx:pt>
          <cx:pt idx="432">45</cx:pt>
          <cx:pt idx="433">909</cx:pt>
          <cx:pt idx="434">1615</cx:pt>
          <cx:pt idx="435">2092</cx:pt>
          <cx:pt idx="436">70</cx:pt>
          <cx:pt idx="437">534</cx:pt>
          <cx:pt idx="438">0</cx:pt>
          <cx:pt idx="439">0</cx:pt>
          <cx:pt idx="440">67</cx:pt>
          <cx:pt idx="441">17</cx:pt>
          <cx:pt idx="442">2848</cx:pt>
          <cx:pt idx="443">48594</cx:pt>
          <cx:pt idx="444">373</cx:pt>
          <cx:pt idx="445">0</cx:pt>
          <cx:pt idx="446">8883</cx:pt>
          <cx:pt idx="447">27</cx:pt>
          <cx:pt idx="448">25098</cx:pt>
          <cx:pt idx="449">62300</cx:pt>
          <cx:pt idx="450">0</cx:pt>
          <cx:pt idx="451">0</cx:pt>
          <cx:pt idx="452">16786</cx:pt>
          <cx:pt idx="453">766</cx:pt>
          <cx:pt idx="454">2</cx:pt>
          <cx:pt idx="455">4806</cx:pt>
          <cx:pt idx="456">12282</cx:pt>
          <cx:pt idx="457">18423</cx:pt>
          <cx:pt idx="458">4</cx:pt>
          <cx:pt idx="459">512</cx:pt>
          <cx:pt idx="460">2</cx:pt>
          <cx:pt idx="461">17088</cx:pt>
          <cx:pt idx="462">1068</cx:pt>
          <cx:pt idx="463">0</cx:pt>
          <cx:pt idx="464">11</cx:pt>
          <cx:pt idx="465">26273</cx:pt>
          <cx:pt idx="466">53400</cx:pt>
          <cx:pt idx="467">60075</cx:pt>
          <cx:pt idx="468">23</cx:pt>
          <cx:pt idx="469">2937</cx:pt>
          <cx:pt idx="470">17088</cx:pt>
          <cx:pt idx="471">54</cx:pt>
          <cx:pt idx="472">36</cx:pt>
          <cx:pt idx="473">285</cx:pt>
          <cx:pt idx="474">3783</cx:pt>
          <cx:pt idx="475">9790</cx:pt>
          <cx:pt idx="476">14</cx:pt>
          <cx:pt idx="477">23</cx:pt>
          <cx:pt idx="478">17</cx:pt>
          <cx:pt idx="479">641</cx:pt>
          <cx:pt idx="480">45</cx:pt>
          <cx:pt idx="481">623</cx:pt>
          <cx:pt idx="482">89</cx:pt>
          <cx:pt idx="483">130</cx:pt>
          <cx:pt idx="484">4005</cx:pt>
          <cx:pt idx="485">14</cx:pt>
          <cx:pt idx="486">0</cx:pt>
          <cx:pt idx="487">0</cx:pt>
          <cx:pt idx="488">0</cx:pt>
          <cx:pt idx="489">0</cx:pt>
          <cx:pt idx="490">2003</cx:pt>
          <cx:pt idx="491">223</cx:pt>
          <cx:pt idx="492">1</cx:pt>
          <cx:pt idx="493">81</cx:pt>
          <cx:pt idx="494">1</cx:pt>
          <cx:pt idx="495">0</cx:pt>
          <cx:pt idx="496">1424</cx:pt>
          <cx:pt idx="497">1709</cx:pt>
          <cx:pt idx="498">89</cx:pt>
          <cx:pt idx="499">1602</cx:pt>
          <cx:pt idx="500">89</cx:pt>
          <cx:pt idx="501">1528</cx:pt>
          <cx:pt idx="502">89</cx:pt>
          <cx:pt idx="503">109</cx:pt>
          <cx:pt idx="504">1</cx:pt>
          <cx:pt idx="505">109</cx:pt>
          <cx:pt idx="506">0</cx:pt>
          <cx:pt idx="507">2519</cx:pt>
          <cx:pt idx="508">21</cx:pt>
          <cx:pt idx="509">1024</cx:pt>
          <cx:pt idx="510">1157</cx:pt>
          <cx:pt idx="511">405</cx:pt>
          <cx:pt idx="512">45</cx:pt>
          <cx:pt idx="513">5429</cx:pt>
          <cx:pt idx="514">0</cx:pt>
          <cx:pt idx="515">0</cx:pt>
          <cx:pt idx="516">0</cx:pt>
          <cx:pt idx="517">0</cx:pt>
          <cx:pt idx="518">0</cx:pt>
          <cx:pt idx="519">0</cx:pt>
          <cx:pt idx="520">0</cx:pt>
          <cx:pt idx="521">0</cx:pt>
          <cx:pt idx="522">17088</cx:pt>
          <cx:pt idx="523">89</cx:pt>
          <cx:pt idx="524">356</cx:pt>
          <cx:pt idx="525">356</cx:pt>
          <cx:pt idx="526">2</cx:pt>
          <cx:pt idx="527">15602</cx:pt>
          <cx:pt idx="528">0</cx:pt>
          <cx:pt idx="529">0</cx:pt>
          <cx:pt idx="530">14952</cx:pt>
          <cx:pt idx="531">8099</cx:pt>
          <cx:pt idx="532">134</cx:pt>
          <cx:pt idx="533">1250</cx:pt>
          <cx:pt idx="534">41</cx:pt>
          <cx:pt idx="535">23</cx:pt>
          <cx:pt idx="536">18690</cx:pt>
          <cx:pt idx="537">19287</cx:pt>
          <cx:pt idx="538">6</cx:pt>
          <cx:pt idx="539">178</cx:pt>
          <cx:pt idx="540">112</cx:pt>
          <cx:pt idx="541">116</cx:pt>
          <cx:pt idx="542">178</cx:pt>
          <cx:pt idx="543">898</cx:pt>
          <cx:pt idx="544">1496</cx:pt>
          <cx:pt idx="545">1424</cx:pt>
          <cx:pt idx="546">1026</cx:pt>
          <cx:pt idx="547">890</cx:pt>
          <cx:pt idx="548">23</cx:pt>
          <cx:pt idx="549">223</cx:pt>
          <cx:pt idx="550">223</cx:pt>
          <cx:pt idx="551">3</cx:pt>
          <cx:pt idx="552">65</cx:pt>
          <cx:pt idx="553">65</cx:pt>
          <cx:pt idx="554">4237</cx:pt>
          <cx:pt idx="555">10680</cx:pt>
          <cx:pt idx="556">0</cx:pt>
          <cx:pt idx="557">11570</cx:pt>
          <cx:pt idx="558">2911</cx:pt>
          <cx:pt idx="559">22331</cx:pt>
          <cx:pt idx="560">8544</cx:pt>
          <cx:pt idx="561">56293</cx:pt>
          <cx:pt idx="562">356</cx:pt>
          <cx:pt idx="563">67</cx:pt>
          <cx:pt idx="564">23</cx:pt>
          <cx:pt idx="565">579</cx:pt>
          <cx:pt idx="566">5162</cx:pt>
          <cx:pt idx="567">7975</cx:pt>
          <cx:pt idx="568">0</cx:pt>
          <cx:pt idx="569">0</cx:pt>
          <cx:pt idx="570">0</cx:pt>
          <cx:pt idx="571">0</cx:pt>
          <cx:pt idx="572">0</cx:pt>
          <cx:pt idx="573">0</cx:pt>
          <cx:pt idx="574">0</cx:pt>
          <cx:pt idx="575">45</cx:pt>
          <cx:pt idx="576">86686</cx:pt>
          <cx:pt idx="577">2112</cx:pt>
          <cx:pt idx="578">45</cx:pt>
          <cx:pt idx="579">0</cx:pt>
          <cx:pt idx="580">0</cx:pt>
          <cx:pt idx="581">0</cx:pt>
          <cx:pt idx="582">0</cx:pt>
          <cx:pt idx="583">0</cx:pt>
          <cx:pt idx="584">0</cx:pt>
          <cx:pt idx="585">0</cx:pt>
          <cx:pt idx="586">0</cx:pt>
          <cx:pt idx="587">0</cx:pt>
          <cx:pt idx="588">15119</cx:pt>
          <cx:pt idx="589">42720</cx:pt>
          <cx:pt idx="590">32040</cx:pt>
          <cx:pt idx="591">9</cx:pt>
          <cx:pt idx="592">2</cx:pt>
          <cx:pt idx="593">63</cx:pt>
          <cx:pt idx="594">23</cx:pt>
          <cx:pt idx="595">0</cx:pt>
          <cx:pt idx="596">0</cx:pt>
          <cx:pt idx="597">0</cx:pt>
          <cx:pt idx="598">356</cx:pt>
          <cx:pt idx="599">445</cx:pt>
          <cx:pt idx="600">534</cx:pt>
          <cx:pt idx="601">1727</cx:pt>
          <cx:pt idx="602">0</cx:pt>
          <cx:pt idx="603">601</cx:pt>
          <cx:pt idx="604">5607</cx:pt>
          <cx:pt idx="605">8455</cx:pt>
          <cx:pt idx="606">10597</cx:pt>
          <cx:pt idx="607">24920</cx:pt>
          <cx:pt idx="608">3292</cx:pt>
          <cx:pt idx="609">4984</cx:pt>
          <cx:pt idx="610">0</cx:pt>
          <cx:pt idx="611">0</cx:pt>
          <cx:pt idx="612">0</cx:pt>
          <cx:pt idx="613">0</cx:pt>
          <cx:pt idx="614">0</cx:pt>
          <cx:pt idx="615">0</cx:pt>
          <cx:pt idx="616">0</cx:pt>
          <cx:pt idx="617">82</cx:pt>
          <cx:pt idx="618">24052</cx:pt>
          <cx:pt idx="619">107</cx:pt>
          <cx:pt idx="620">23</cx:pt>
          <cx:pt idx="621">22428</cx:pt>
          <cx:pt idx="622">220854</cx:pt>
          <cx:pt idx="623">196</cx:pt>
          <cx:pt idx="624">0</cx:pt>
          <cx:pt idx="625">0</cx:pt>
          <cx:pt idx="626">0</cx:pt>
          <cx:pt idx="627">0</cx:pt>
          <cx:pt idx="628">32</cx:pt>
          <cx:pt idx="629">23</cx:pt>
          <cx:pt idx="630">45</cx:pt>
          <cx:pt idx="631">0</cx:pt>
          <cx:pt idx="632">0</cx:pt>
          <cx:pt idx="633">1</cx:pt>
          <cx:pt idx="634">668</cx:pt>
          <cx:pt idx="635">15241</cx:pt>
          <cx:pt idx="636">668</cx:pt>
          <cx:pt idx="637">0</cx:pt>
          <cx:pt idx="638">16421</cx:pt>
          <cx:pt idx="639">43424</cx:pt>
          <cx:pt idx="640">5981</cx:pt>
          <cx:pt idx="641">12460</cx:pt>
          <cx:pt idx="642">114</cx:pt>
          <cx:pt idx="643">24073</cx:pt>
          <cx:pt idx="644">410</cx:pt>
          <cx:pt idx="645">1</cx:pt>
          <cx:pt idx="646">2</cx:pt>
          <cx:pt idx="647">17</cx:pt>
          <cx:pt idx="648">32</cx:pt>
          <cx:pt idx="649">37</cx:pt>
          <cx:pt idx="650">6230</cx:pt>
          <cx:pt idx="651">307</cx:pt>
          <cx:pt idx="652">0</cx:pt>
          <cx:pt idx="653">0</cx:pt>
          <cx:pt idx="654">0</cx:pt>
          <cx:pt idx="655">0</cx:pt>
          <cx:pt idx="656">0</cx:pt>
          <cx:pt idx="657">0</cx:pt>
          <cx:pt idx="658">0</cx:pt>
          <cx:pt idx="659">0</cx:pt>
          <cx:pt idx="660">0</cx:pt>
          <cx:pt idx="661">1027</cx:pt>
          <cx:pt idx="662">8224</cx:pt>
          <cx:pt idx="663">1402</cx:pt>
          <cx:pt idx="664">9</cx:pt>
          <cx:pt idx="665">1822</cx:pt>
          <cx:pt idx="666">1780</cx:pt>
          <cx:pt idx="667">1</cx:pt>
          <cx:pt idx="668">120150</cx:pt>
          <cx:pt idx="669">49</cx:pt>
          <cx:pt idx="670">211</cx:pt>
          <cx:pt idx="671">213</cx:pt>
          <cx:pt idx="672">1026</cx:pt>
          <cx:pt idx="673">44429</cx:pt>
          <cx:pt idx="674">0</cx:pt>
          <cx:pt idx="675">14098</cx:pt>
          <cx:pt idx="676">45</cx:pt>
          <cx:pt idx="677">45978</cx:pt>
          <cx:pt idx="678">9256</cx:pt>
          <cx:pt idx="679">89</cx:pt>
          <cx:pt idx="680">579</cx:pt>
          <cx:pt idx="681">27</cx:pt>
          <cx:pt idx="682">445</cx:pt>
          <cx:pt idx="683">534</cx:pt>
          <cx:pt idx="684">801</cx:pt>
          <cx:pt idx="685">1</cx:pt>
          <cx:pt idx="686">0</cx:pt>
          <cx:pt idx="687">0</cx:pt>
          <cx:pt idx="688">0</cx:pt>
          <cx:pt idx="689">0</cx:pt>
          <cx:pt idx="690">0</cx:pt>
          <cx:pt idx="691">19</cx:pt>
          <cx:pt idx="692">116</cx:pt>
          <cx:pt idx="693">34176</cx:pt>
          <cx:pt idx="694">45</cx:pt>
          <cx:pt idx="695">178</cx:pt>
          <cx:pt idx="696">1602</cx:pt>
          <cx:pt idx="697">17800</cx:pt>
          <cx:pt idx="698">1335</cx:pt>
          <cx:pt idx="699">0</cx:pt>
          <cx:pt idx="700">0</cx:pt>
          <cx:pt idx="701">0</cx:pt>
          <cx:pt idx="702">0</cx:pt>
          <cx:pt idx="703">0</cx:pt>
          <cx:pt idx="704">0</cx:pt>
          <cx:pt idx="705">2225</cx:pt>
          <cx:pt idx="706">2670</cx:pt>
          <cx:pt idx="707">534</cx:pt>
          <cx:pt idx="708">1033</cx:pt>
          <cx:pt idx="709">270</cx:pt>
          <cx:pt idx="710">405</cx:pt>
          <cx:pt idx="711">45</cx:pt>
          <cx:pt idx="712">0</cx:pt>
          <cx:pt idx="713">5406</cx:pt>
          <cx:pt idx="714">19580</cx:pt>
          <cx:pt idx="715">0</cx:pt>
          <cx:pt idx="716">45</cx:pt>
          <cx:pt idx="717">134</cx:pt>
          <cx:pt idx="718">2136</cx:pt>
          <cx:pt idx="719">8</cx:pt>
          <cx:pt idx="720">67</cx:pt>
          <cx:pt idx="721">534</cx:pt>
          <cx:pt idx="722">2037</cx:pt>
          <cx:pt idx="723">5810</cx:pt>
          <cx:pt idx="724">2564</cx:pt>
          <cx:pt idx="725">0</cx:pt>
          <cx:pt idx="726">178</cx:pt>
          <cx:pt idx="727">1115</cx:pt>
          <cx:pt idx="728">89</cx:pt>
          <cx:pt idx="729">27</cx:pt>
          <cx:pt idx="730">8</cx:pt>
          <cx:pt idx="731">45</cx:pt>
          <cx:pt idx="732">4232</cx:pt>
          <cx:pt idx="733">0</cx:pt>
          <cx:pt idx="734">0</cx:pt>
          <cx:pt idx="735">0</cx:pt>
          <cx:pt idx="736">356</cx:pt>
          <cx:pt idx="737">89</cx:pt>
          <cx:pt idx="738">9078</cx:pt>
          <cx:pt idx="739">25810</cx:pt>
          <cx:pt idx="740">48683</cx:pt>
          <cx:pt idx="741">56337</cx:pt>
          <cx:pt idx="742">92115</cx:pt>
          <cx:pt idx="743">67</cx:pt>
          <cx:pt idx="744">23</cx:pt>
          <cx:pt idx="745">245</cx:pt>
          <cx:pt idx="746">2</cx:pt>
          <cx:pt idx="747">89</cx:pt>
          <cx:pt idx="748">1335</cx:pt>
          <cx:pt idx="749">1469</cx:pt>
          <cx:pt idx="750">18</cx:pt>
          <cx:pt idx="751">5722</cx:pt>
          <cx:pt idx="752">17166</cx:pt>
          <cx:pt idx="753">45</cx:pt>
          <cx:pt idx="754">67</cx:pt>
          <cx:pt idx="755">9345</cx:pt>
          <cx:pt idx="756">34314</cx:pt>
          <cx:pt idx="757">18210</cx:pt>
          <cx:pt idx="758">4</cx:pt>
          <cx:pt idx="759">890</cx:pt>
          <cx:pt idx="760">45</cx:pt>
          <cx:pt idx="761">3115</cx:pt>
          <cx:pt idx="762">4005</cx:pt>
          <cx:pt idx="763">2</cx:pt>
          <cx:pt idx="764">11214</cx:pt>
          <cx:pt idx="765">23</cx:pt>
          <cx:pt idx="766">6542</cx:pt>
          <cx:pt idx="767">1</cx:pt>
          <cx:pt idx="768">3</cx:pt>
          <cx:pt idx="769">27</cx:pt>
          <cx:pt idx="770">54</cx:pt>
          <cx:pt idx="771">75</cx:pt>
          <cx:pt idx="772">134</cx:pt>
          <cx:pt idx="773">201</cx:pt>
          <cx:pt idx="774">5845</cx:pt>
          <cx:pt idx="775">1780</cx:pt>
          <cx:pt idx="776">1780</cx:pt>
          <cx:pt idx="777">1780</cx:pt>
          <cx:pt idx="778">2393</cx:pt>
          <cx:pt idx="779">4918</cx:pt>
          <cx:pt idx="780">5340</cx:pt>
          <cx:pt idx="781">7187</cx:pt>
          <cx:pt idx="782">9570</cx:pt>
          <cx:pt idx="783">13706</cx:pt>
          <cx:pt idx="784">24152</cx:pt>
          <cx:pt idx="785">34974</cx:pt>
          <cx:pt idx="786">392</cx:pt>
          <cx:pt idx="787">2136</cx:pt>
          <cx:pt idx="788">2</cx:pt>
          <cx:pt idx="789">890</cx:pt>
          <cx:pt idx="790">113</cx:pt>
          <cx:pt idx="791">1113</cx:pt>
          <cx:pt idx="792">5919</cx:pt>
          <cx:pt idx="793">5563</cx:pt>
          <cx:pt idx="794">16951</cx:pt>
          <cx:pt idx="795">2848</cx:pt>
          <cx:pt idx="796">1</cx:pt>
          <cx:pt idx="797">0</cx:pt>
          <cx:pt idx="798">0</cx:pt>
          <cx:pt idx="799">0</cx:pt>
          <cx:pt idx="800">401</cx:pt>
          <cx:pt idx="801">58</cx:pt>
          <cx:pt idx="802">89</cx:pt>
          <cx:pt idx="803">2791</cx:pt>
          <cx:pt idx="804">178</cx:pt>
          <cx:pt idx="805">534</cx:pt>
          <cx:pt idx="806">12176</cx:pt>
          <cx:pt idx="807">19</cx:pt>
          <cx:pt idx="808">196</cx:pt>
          <cx:pt idx="809">0</cx:pt>
          <cx:pt idx="810">27</cx:pt>
          <cx:pt idx="811">1469</cx:pt>
          <cx:pt idx="812">102</cx:pt>
          <cx:pt idx="813">707</cx:pt>
          <cx:pt idx="814">1919</cx:pt>
          <cx:pt idx="815">45</cx:pt>
          <cx:pt idx="816">0</cx:pt>
          <cx:pt idx="817">0</cx:pt>
          <cx:pt idx="818">0</cx:pt>
          <cx:pt idx="819">0</cx:pt>
          <cx:pt idx="820">0</cx:pt>
          <cx:pt idx="821">0</cx:pt>
          <cx:pt idx="822">0</cx:pt>
          <cx:pt idx="823">0</cx:pt>
          <cx:pt idx="824">0</cx:pt>
          <cx:pt idx="825">0</cx:pt>
          <cx:pt idx="826">0</cx:pt>
          <cx:pt idx="827">0</cx:pt>
          <cx:pt idx="828">0</cx:pt>
          <cx:pt idx="829">0</cx:pt>
          <cx:pt idx="830">0</cx:pt>
          <cx:pt idx="831">0</cx:pt>
          <cx:pt idx="832">0</cx:pt>
          <cx:pt idx="833">4173</cx:pt>
          <cx:pt idx="834">7120</cx:pt>
          <cx:pt idx="835">421</cx:pt>
          <cx:pt idx="836">9993</cx:pt>
          <cx:pt idx="837">13012</cx:pt>
          <cx:pt idx="838">579</cx:pt>
          <cx:pt idx="839">38168</cx:pt>
          <cx:pt idx="840">0</cx:pt>
          <cx:pt idx="841">4806</cx:pt>
          <cx:pt idx="842">32</cx:pt>
          <cx:pt idx="843">300</cx:pt>
          <cx:pt idx="844">89</cx:pt>
          <cx:pt idx="845">134</cx:pt>
          <cx:pt idx="846">1106</cx:pt>
          <cx:pt idx="847">1733</cx:pt>
          <cx:pt idx="848">1394</cx:pt>
          <cx:pt idx="849">6230</cx:pt>
          <cx:pt idx="850">25</cx:pt>
          <cx:pt idx="851">1207</cx:pt>
          <cx:pt idx="852">10013</cx:pt>
          <cx:pt idx="853">0</cx:pt>
          <cx:pt idx="854">0</cx:pt>
          <cx:pt idx="855">0</cx:pt>
          <cx:pt idx="856">0</cx:pt>
          <cx:pt idx="857">0</cx:pt>
          <cx:pt idx="858">0</cx:pt>
          <cx:pt idx="859">0</cx:pt>
          <cx:pt idx="860">0</cx:pt>
          <cx:pt idx="861">0</cx:pt>
          <cx:pt idx="862">979</cx:pt>
          <cx:pt idx="863">1763</cx:pt>
          <cx:pt idx="864">3738</cx:pt>
          <cx:pt idx="865">56070</cx:pt>
          <cx:pt idx="866">392</cx:pt>
          <cx:pt idx="867">0</cx:pt>
          <cx:pt idx="868">0</cx:pt>
          <cx:pt idx="869">23</cx:pt>
          <cx:pt idx="870">27</cx:pt>
          <cx:pt idx="871">22989</cx:pt>
          <cx:pt idx="872">111660</cx:pt>
          <cx:pt idx="873">5816</cx:pt>
          <cx:pt idx="874">18156</cx:pt>
          <cx:pt idx="875">66750</cx:pt>
          <cx:pt idx="876">328772</cx:pt>
          <cx:pt idx="877">570</cx:pt>
          <cx:pt idx="878">40050</cx:pt>
          <cx:pt idx="879">40050</cx:pt>
          <cx:pt idx="880">223</cx:pt>
          <cx:pt idx="881">178</cx:pt>
          <cx:pt idx="882">72535</cx:pt>
          <cx:pt idx="883">42720</cx:pt>
          <cx:pt idx="884">11125</cx:pt>
          <cx:pt idx="885">191</cx:pt>
          <cx:pt idx="886">534</cx:pt>
          <cx:pt idx="887">18</cx:pt>
          <cx:pt idx="888">561</cx:pt>
          <cx:pt idx="889">14861</cx:pt>
          <cx:pt idx="890">3701</cx:pt>
          <cx:pt idx="891">8010</cx:pt>
          <cx:pt idx="892">38876</cx:pt>
          <cx:pt idx="893">513</cx:pt>
          <cx:pt idx="894">45</cx:pt>
          <cx:pt idx="895">194376</cx:pt>
          <cx:pt idx="896">623</cx:pt>
          <cx:pt idx="897">51</cx:pt>
          <cx:pt idx="898">1246</cx:pt>
          <cx:pt idx="899">2848</cx:pt>
          <cx:pt idx="900">1068</cx:pt>
          <cx:pt idx="901">144625</cx:pt>
          <cx:pt idx="902">312</cx:pt>
          <cx:pt idx="903">43860</cx:pt>
          <cx:pt idx="904">0</cx:pt>
          <cx:pt idx="905">23</cx:pt>
          <cx:pt idx="906">1291</cx:pt>
          <cx:pt idx="907">7784</cx:pt>
          <cx:pt idx="908">1869</cx:pt>
          <cx:pt idx="909">2</cx:pt>
          <cx:pt idx="910">2</cx:pt>
          <cx:pt idx="911">18</cx:pt>
          <cx:pt idx="912">0</cx:pt>
          <cx:pt idx="913">0</cx:pt>
          <cx:pt idx="914">0</cx:pt>
          <cx:pt idx="915">801</cx:pt>
          <cx:pt idx="916">0</cx:pt>
          <cx:pt idx="917">0</cx:pt>
          <cx:pt idx="918">0</cx:pt>
          <cx:pt idx="919">0</cx:pt>
          <cx:pt idx="920">0</cx:pt>
          <cx:pt idx="921">10253</cx:pt>
          <cx:pt idx="922">178</cx:pt>
          <cx:pt idx="923">45</cx:pt>
          <cx:pt idx="924">534</cx:pt>
          <cx:pt idx="925">0</cx:pt>
          <cx:pt idx="926">45</cx:pt>
          <cx:pt idx="927">45</cx:pt>
          <cx:pt idx="928">89</cx:pt>
          <cx:pt idx="929">6408</cx:pt>
          <cx:pt idx="930">1424</cx:pt>
          <cx:pt idx="931">5340</cx:pt>
          <cx:pt idx="932">17943</cx:pt>
          <cx:pt idx="933">4</cx:pt>
          <cx:pt idx="934">1715</cx:pt>
          <cx:pt idx="935">18263</cx:pt>
          <cx:pt idx="936">0</cx:pt>
          <cx:pt idx="937">0</cx:pt>
          <cx:pt idx="938">26700</cx:pt>
          <cx:pt idx="939">26700</cx:pt>
          <cx:pt idx="940">1010</cx:pt>
          <cx:pt idx="941">534</cx:pt>
          <cx:pt idx="942">1763</cx:pt>
          <cx:pt idx="943">14386</cx:pt>
          <cx:pt idx="944">14386</cx:pt>
          <cx:pt idx="945">18033</cx:pt>
          <cx:pt idx="946">1707</cx:pt>
          <cx:pt idx="947">84</cx:pt>
          <cx:pt idx="948">0</cx:pt>
          <cx:pt idx="949">513</cx:pt>
          <cx:pt idx="950">27101</cx:pt>
          <cx:pt idx="951">60654</cx:pt>
          <cx:pt idx="952">45</cx:pt>
          <cx:pt idx="953">56</cx:pt>
          <cx:pt idx="954">75</cx:pt>
          <cx:pt idx="955">103</cx:pt>
          <cx:pt idx="956">2448</cx:pt>
          <cx:pt idx="957">18672</cx:pt>
          <cx:pt idx="958">89</cx:pt>
          <cx:pt idx="959">1360</cx:pt>
          <cx:pt idx="960">2329</cx:pt>
          <cx:pt idx="961">0</cx:pt>
          <cx:pt idx="962">0</cx:pt>
          <cx:pt idx="963">0</cx:pt>
          <cx:pt idx="964">89</cx:pt>
          <cx:pt idx="965">499</cx:pt>
          <cx:pt idx="966">356</cx:pt>
          <cx:pt idx="967">9399</cx:pt>
          <cx:pt idx="968">49</cx:pt>
          <cx:pt idx="969">20025</cx:pt>
          <cx:pt idx="970">4450</cx:pt>
          <cx:pt idx="971">23</cx:pt>
          <cx:pt idx="972">13350</cx:pt>
          <cx:pt idx="973">6675</cx:pt>
          <cx:pt idx="974">35387</cx:pt>
          <cx:pt idx="975">0</cx:pt>
          <cx:pt idx="976">41012</cx:pt>
          <cx:pt idx="977">1068</cx:pt>
          <cx:pt idx="978">4450</cx:pt>
          <cx:pt idx="979">12460</cx:pt>
          <cx:pt idx="980">107</cx:pt>
          <cx:pt idx="981">401</cx:pt>
          <cx:pt idx="982">1602</cx:pt>
          <cx:pt idx="983">1869</cx:pt>
          <cx:pt idx="984">2136</cx:pt>
          <cx:pt idx="985">10680</cx:pt>
          <cx:pt idx="986">5</cx:pt>
          <cx:pt idx="987">534</cx:pt>
          <cx:pt idx="988">4361</cx:pt>
          <cx:pt idx="989">4379</cx:pt>
          <cx:pt idx="990">45</cx:pt>
          <cx:pt idx="991">23</cx:pt>
          <cx:pt idx="992">534</cx:pt>
          <cx:pt idx="993">22250</cx:pt>
          <cx:pt idx="994">14952</cx:pt>
          <cx:pt idx="995">1</cx:pt>
          <cx:pt idx="996">21645</cx:pt>
          <cx:pt idx="997">25632</cx:pt>
          <cx:pt idx="998">25632</cx:pt>
          <cx:pt idx="999">42720</cx:pt>
          <cx:pt idx="1000">2</cx:pt>
          <cx:pt idx="1001">27</cx:pt>
          <cx:pt idx="1002">534</cx:pt>
          <cx:pt idx="1003">1068</cx:pt>
          <cx:pt idx="1004">1602</cx:pt>
          <cx:pt idx="1005">625</cx:pt>
          <cx:pt idx="1006">3164</cx:pt>
          <cx:pt idx="1007">534</cx:pt>
          <cx:pt idx="1008">2670</cx:pt>
          <cx:pt idx="1009">2670</cx:pt>
          <cx:pt idx="1010">89</cx:pt>
          <cx:pt idx="1011">846</cx:pt>
          <cx:pt idx="1012">1691</cx:pt>
          <cx:pt idx="1013">178000</cx:pt>
          <cx:pt idx="1014">445000</cx:pt>
          <cx:pt idx="1015">53400</cx:pt>
          <cx:pt idx="1016">18690</cx:pt>
          <cx:pt idx="1017">1</cx:pt>
          <cx:pt idx="1018">0</cx:pt>
          <cx:pt idx="1019">0</cx:pt>
          <cx:pt idx="1020">0</cx:pt>
          <cx:pt idx="1021">0</cx:pt>
          <cx:pt idx="1022">0</cx:pt>
          <cx:pt idx="1023">0</cx:pt>
          <cx:pt idx="1024">0</cx:pt>
          <cx:pt idx="1025">0</cx:pt>
          <cx:pt idx="1026">5340</cx:pt>
          <cx:pt idx="1027">10680</cx:pt>
          <cx:pt idx="1028">16679</cx:pt>
          <cx:pt idx="1029">7327</cx:pt>
          <cx:pt idx="1030">33358</cx:pt>
          <cx:pt idx="1031">1</cx:pt>
          <cx:pt idx="1032">1</cx:pt>
          <cx:pt idx="1033">0</cx:pt>
          <cx:pt idx="1034">0</cx:pt>
          <cx:pt idx="1035">0</cx:pt>
          <cx:pt idx="1036">0</cx:pt>
          <cx:pt idx="1037">7076</cx:pt>
          <cx:pt idx="1038">979</cx:pt>
          <cx:pt idx="1039">0</cx:pt>
          <cx:pt idx="1040">89</cx:pt>
          <cx:pt idx="1041">445</cx:pt>
          <cx:pt idx="1042">12638</cx:pt>
          <cx:pt idx="1043">7519</cx:pt>
          <cx:pt idx="1044">808</cx:pt>
          <cx:pt idx="1045">808</cx:pt>
          <cx:pt idx="1046">2670</cx:pt>
          <cx:pt idx="1047">0</cx:pt>
          <cx:pt idx="1048">0</cx:pt>
          <cx:pt idx="1049">2047</cx:pt>
          <cx:pt idx="1050">0</cx:pt>
          <cx:pt idx="1051">42720</cx:pt>
          <cx:pt idx="1052">53400</cx:pt>
          <cx:pt idx="1053">1068</cx:pt>
          <cx:pt idx="1054">935</cx:pt>
          <cx:pt idx="1055">2003</cx:pt>
          <cx:pt idx="1056">6675</cx:pt>
          <cx:pt idx="1057">6878</cx:pt>
          <cx:pt idx="1058">7565</cx:pt>
          <cx:pt idx="1059">462</cx:pt>
          <cx:pt idx="1060">926</cx:pt>
          <cx:pt idx="1061">1319</cx:pt>
          <cx:pt idx="1062">1335</cx:pt>
          <cx:pt idx="1063">1691</cx:pt>
          <cx:pt idx="1064">4895</cx:pt>
          <cx:pt idx="1065">5251</cx:pt>
          <cx:pt idx="1066">6729</cx:pt>
          <cx:pt idx="1067">4232</cx:pt>
          <cx:pt idx="1068">7364</cx:pt>
          <cx:pt idx="1069">66847</cx:pt>
          <cx:pt idx="1070">1602</cx:pt>
          <cx:pt idx="1071">7120</cx:pt>
          <cx:pt idx="1072">8758</cx:pt>
          <cx:pt idx="1073">26273</cx:pt>
          <cx:pt idx="1074">45</cx:pt>
          <cx:pt idx="1075">890</cx:pt>
          <cx:pt idx="1076">59007</cx:pt>
          <cx:pt idx="1077">15215</cx:pt>
          <cx:pt idx="1078">37380</cx:pt>
          <cx:pt idx="1079">1068</cx:pt>
          <cx:pt idx="1080">0</cx:pt>
          <cx:pt idx="1081">500</cx:pt>
          <cx:pt idx="1082">1602</cx:pt>
          <cx:pt idx="1083">1869</cx:pt>
          <cx:pt idx="1084">2136</cx:pt>
          <cx:pt idx="1085">4</cx:pt>
          <cx:pt idx="1086">6</cx:pt>
          <cx:pt idx="1087">11</cx:pt>
          <cx:pt idx="1088">13</cx:pt>
          <cx:pt idx="1089">14</cx:pt>
          <cx:pt idx="1090">17</cx:pt>
          <cx:pt idx="1091">19</cx:pt>
          <cx:pt idx="1092">8900</cx:pt>
          <cx:pt idx="1093">3269</cx:pt>
          <cx:pt idx="1094">6275</cx:pt>
          <cx:pt idx="1095">890</cx:pt>
          <cx:pt idx="1096">173</cx:pt>
          <cx:pt idx="1097">0</cx:pt>
          <cx:pt idx="1098">0</cx:pt>
          <cx:pt idx="1099">0</cx:pt>
          <cx:pt idx="1100">12816</cx:pt>
          <cx:pt idx="1101">28480</cx:pt>
          <cx:pt idx="1102">54</cx:pt>
          <cx:pt idx="1103">2564</cx:pt>
          <cx:pt idx="1104">49</cx:pt>
          <cx:pt idx="1105">824</cx:pt>
          <cx:pt idx="1106">54</cx:pt>
          <cx:pt idx="1107">342</cx:pt>
          <cx:pt idx="1108">27</cx:pt>
          <cx:pt idx="1109">779</cx:pt>
          <cx:pt idx="1110">63</cx:pt>
          <cx:pt idx="1111">534</cx:pt>
          <cx:pt idx="1112">1068</cx:pt>
          <cx:pt idx="1113">1602</cx:pt>
          <cx:pt idx="1114">401</cx:pt>
          <cx:pt idx="1115">103</cx:pt>
          <cx:pt idx="1116">19</cx:pt>
          <cx:pt idx="1117">215</cx:pt>
          <cx:pt idx="1118">445</cx:pt>
          <cx:pt idx="1119">1402</cx:pt>
          <cx:pt idx="1120">2136</cx:pt>
          <cx:pt idx="1121">3738</cx:pt>
          <cx:pt idx="1122">401</cx:pt>
          <cx:pt idx="1123">517</cx:pt>
          <cx:pt idx="1124">947</cx:pt>
          <cx:pt idx="1125">1549</cx:pt>
          <cx:pt idx="1126">8366</cx:pt>
          <cx:pt idx="1127">8411</cx:pt>
          <cx:pt idx="1128">8633</cx:pt>
          <cx:pt idx="1129">8900</cx:pt>
          <cx:pt idx="1130">8900</cx:pt>
          <cx:pt idx="1131">18423</cx:pt>
          <cx:pt idx="1132">445</cx:pt>
          <cx:pt idx="1133">30260</cx:pt>
          <cx:pt idx="1134">1068</cx:pt>
          <cx:pt idx="1135">1402</cx:pt>
          <cx:pt idx="1136">6942</cx:pt>
          <cx:pt idx="1137">7476</cx:pt>
          <cx:pt idx="1138">3503</cx:pt>
          <cx:pt idx="1139">26166</cx:pt>
          <cx:pt idx="1140">31150</cx:pt>
          <cx:pt idx="1141">4232</cx:pt>
          <cx:pt idx="1142">32930</cx:pt>
          <cx:pt idx="1143">0</cx:pt>
          <cx:pt idx="1144">57850</cx:pt>
          <cx:pt idx="1145">125</cx:pt>
          <cx:pt idx="1146">23</cx:pt>
          <cx:pt idx="1147">23</cx:pt>
          <cx:pt idx="1148">534</cx:pt>
          <cx:pt idx="1149">1068</cx:pt>
          <cx:pt idx="1150">89</cx:pt>
          <cx:pt idx="1151">100926</cx:pt>
          <cx:pt idx="1152">10680</cx:pt>
          <cx:pt idx="1153">75926</cx:pt>
          <cx:pt idx="1154">0</cx:pt>
          <cx:pt idx="1155">0</cx:pt>
          <cx:pt idx="1156">0</cx:pt>
          <cx:pt idx="1157">9434</cx:pt>
          <cx:pt idx="1158">23</cx:pt>
          <cx:pt idx="1159">9</cx:pt>
          <cx:pt idx="1160">5682</cx:pt>
          <cx:pt idx="1161">27</cx:pt>
          <cx:pt idx="1162">45390</cx:pt>
          <cx:pt idx="1163">23</cx:pt>
          <cx:pt idx="1164">6056</cx:pt>
          <cx:pt idx="1165">9570</cx:pt>
          <cx:pt idx="1166">50463</cx:pt>
          <cx:pt idx="1167">201852</cx:pt>
          <cx:pt idx="1168">1424</cx:pt>
          <cx:pt idx="1169">1602</cx:pt>
          <cx:pt idx="1170">19812</cx:pt>
          <cx:pt idx="1171">2</cx:pt>
          <cx:pt idx="1172">29370</cx:pt>
          <cx:pt idx="1173">107</cx:pt>
          <cx:pt idx="1174">1335</cx:pt>
          <cx:pt idx="1175">361251</cx:pt>
          <cx:pt idx="1176">22250</cx:pt>
          <cx:pt idx="1177">13217</cx:pt>
          <cx:pt idx="1178">4450</cx:pt>
          <cx:pt idx="1179">468</cx:pt>
          <cx:pt idx="1180">2368</cx:pt>
          <cx:pt idx="1181">1451</cx:pt>
          <cx:pt idx="1182">12784</cx:pt>
          <cx:pt idx="1183">6859</cx:pt>
          <cx:pt idx="1184">890</cx:pt>
          <cx:pt idx="1185">48060</cx:pt>
          <cx:pt idx="1186">8722</cx:pt>
          <cx:pt idx="1187">89</cx:pt>
          <cx:pt idx="1188">534</cx:pt>
          <cx:pt idx="1189">534</cx:pt>
          <cx:pt idx="1190">1335</cx:pt>
          <cx:pt idx="1191">45</cx:pt>
          <cx:pt idx="1192">5607</cx:pt>
          <cx:pt idx="1193">6530</cx:pt>
          <cx:pt idx="1194">12336</cx:pt>
          <cx:pt idx="1195">2136</cx:pt>
          <cx:pt idx="1196">1780</cx:pt>
          <cx:pt idx="1197">3204</cx:pt>
          <cx:pt idx="1198">104842</cx:pt>
          <cx:pt idx="1199">152190</cx:pt>
          <cx:pt idx="1200">45</cx:pt>
          <cx:pt idx="1201">45</cx:pt>
          <cx:pt idx="1202">890</cx:pt>
          <cx:pt idx="1203">70300</cx:pt>
          <cx:pt idx="1204">890</cx:pt>
          <cx:pt idx="1205">890</cx:pt>
          <cx:pt idx="1206">0</cx:pt>
          <cx:pt idx="1207">2225</cx:pt>
          <cx:pt idx="1208">53400</cx:pt>
          <cx:pt idx="1209">12</cx:pt>
          <cx:pt idx="1210">27</cx:pt>
          <cx:pt idx="1211">36</cx:pt>
          <cx:pt idx="1212">445</cx:pt>
          <cx:pt idx="1213">6280</cx:pt>
          <cx:pt idx="1214">11663</cx:pt>
          <cx:pt idx="1215">18840</cx:pt>
          <cx:pt idx="1216">24030</cx:pt>
          <cx:pt idx="1217">0</cx:pt>
          <cx:pt idx="1218">321</cx:pt>
          <cx:pt idx="1219">1246</cx:pt>
          <cx:pt idx="1220">53400</cx:pt>
          <cx:pt idx="1221">5340</cx:pt>
          <cx:pt idx="1222">31150</cx:pt>
          <cx:pt idx="1223">10680</cx:pt>
          <cx:pt idx="1224">19224</cx:pt>
          <cx:pt idx="1225">4232</cx:pt>
          <cx:pt idx="1226">2848</cx:pt>
          <cx:pt idx="1227">31</cx:pt>
          <cx:pt idx="1228">534</cx:pt>
          <cx:pt idx="1229">1958</cx:pt>
          <cx:pt idx="1230">401</cx:pt>
          <cx:pt idx="1231">1460</cx:pt>
          <cx:pt idx="1232">17</cx:pt>
          <cx:pt idx="1233">4232</cx:pt>
          <cx:pt idx="1234">4232</cx:pt>
          <cx:pt idx="1235">24920</cx:pt>
          <cx:pt idx="1236">32040</cx:pt>
          <cx:pt idx="1237">39160</cx:pt>
          <cx:pt idx="1238">1068</cx:pt>
          <cx:pt idx="1239">76896</cx:pt>
          <cx:pt idx="1240">0</cx:pt>
          <cx:pt idx="1241">0</cx:pt>
          <cx:pt idx="1242">22</cx:pt>
          <cx:pt idx="1243">186900</cx:pt>
          <cx:pt idx="1244">3525</cx:pt>
          <cx:pt idx="1245">12816</cx:pt>
          <cx:pt idx="1246">27</cx:pt>
          <cx:pt idx="1247">36</cx:pt>
          <cx:pt idx="1248">11</cx:pt>
          <cx:pt idx="1249">14</cx:pt>
          <cx:pt idx="1250">19</cx:pt>
          <cx:pt idx="1251">27590</cx:pt>
          <cx:pt idx="1252">34710</cx:pt>
          <cx:pt idx="1253">41316</cx:pt>
          <cx:pt idx="1254">1246</cx:pt>
          <cx:pt idx="1255">9078</cx:pt>
          <cx:pt idx="1256">623</cx:pt>
          <cx:pt idx="1257">417</cx:pt>
          <cx:pt idx="1258">3</cx:pt>
          <cx:pt idx="1259">3</cx:pt>
          <cx:pt idx="1260">6</cx:pt>
          <cx:pt idx="1261">10</cx:pt>
          <cx:pt idx="1262">12</cx:pt>
          <cx:pt idx="1263">25</cx:pt>
          <cx:pt idx="1264">31</cx:pt>
          <cx:pt idx="1265">7209</cx:pt>
          <cx:pt idx="1266">50853</cx:pt>
          <cx:pt idx="1267">1595</cx:pt>
          <cx:pt idx="1268">0</cx:pt>
          <cx:pt idx="1269">0</cx:pt>
          <cx:pt idx="1270">0</cx:pt>
          <cx:pt idx="1271">2003</cx:pt>
          <cx:pt idx="1272">0</cx:pt>
          <cx:pt idx="1273">0</cx:pt>
          <cx:pt idx="1274">0</cx:pt>
          <cx:pt idx="1275">0</cx:pt>
          <cx:pt idx="1276">35244</cx:pt>
          <cx:pt idx="1277">13350</cx:pt>
          <cx:pt idx="1278">0</cx:pt>
          <cx:pt idx="1279">0</cx:pt>
          <cx:pt idx="1280">0</cx:pt>
          <cx:pt idx="1281">534</cx:pt>
          <cx:pt idx="1282">0</cx:pt>
          <cx:pt idx="1283">1106</cx:pt>
          <cx:pt idx="1284">54</cx:pt>
          <cx:pt idx="1285">3382</cx:pt>
          <cx:pt idx="1286">7120</cx:pt>
          <cx:pt idx="1287">16951</cx:pt>
          <cx:pt idx="1288">102048</cx:pt>
          <cx:pt idx="1289">2</cx:pt>
          <cx:pt idx="1290">9</cx:pt>
          <cx:pt idx="1291">89</cx:pt>
          <cx:pt idx="1292">0</cx:pt>
          <cx:pt idx="1293">534</cx:pt>
          <cx:pt idx="1294">393</cx:pt>
          <cx:pt idx="1295">534</cx:pt>
          <cx:pt idx="1296">2682</cx:pt>
          <cx:pt idx="1297">2804</cx:pt>
          <cx:pt idx="1298">5607</cx:pt>
          <cx:pt idx="1299">8366</cx:pt>
          <cx:pt idx="1300">80100</cx:pt>
          <cx:pt idx="1301">245</cx:pt>
          <cx:pt idx="1302">245</cx:pt>
          <cx:pt idx="1303">534</cx:pt>
          <cx:pt idx="1304">121775</cx:pt>
          <cx:pt idx="1305">62300</cx:pt>
          <cx:pt idx="1306">178</cx:pt>
          <cx:pt idx="1307">890</cx:pt>
          <cx:pt idx="1308">1335</cx:pt>
          <cx:pt idx="1309">405</cx:pt>
          <cx:pt idx="1310">29370</cx:pt>
          <cx:pt idx="1311">465</cx:pt>
          <cx:pt idx="1312">1994</cx:pt>
          <cx:pt idx="1313">13073</cx:pt>
          <cx:pt idx="1314">2564</cx:pt>
          <cx:pt idx="1315">18423</cx:pt>
          <cx:pt idx="1316">45</cx:pt>
          <cx:pt idx="1317">54</cx:pt>
          <cx:pt idx="1318">3916</cx:pt>
          <cx:pt idx="1319">4450</cx:pt>
          <cx:pt idx="1320">5340</cx:pt>
          <cx:pt idx="1321">44500</cx:pt>
          <cx:pt idx="1322">445</cx:pt>
          <cx:pt idx="1323">1068</cx:pt>
          <cx:pt idx="1324">445</cx:pt>
          <cx:pt idx="1325">89</cx:pt>
          <cx:pt idx="1326">139</cx:pt>
          <cx:pt idx="1327">178</cx:pt>
          <cx:pt idx="1328">187</cx:pt>
          <cx:pt idx="1329">245</cx:pt>
          <cx:pt idx="1330">267</cx:pt>
          <cx:pt idx="1331">267</cx:pt>
          <cx:pt idx="1332">267</cx:pt>
          <cx:pt idx="1333">512</cx:pt>
          <cx:pt idx="1334">534</cx:pt>
          <cx:pt idx="1335">1602</cx:pt>
          <cx:pt idx="1336">22250</cx:pt>
          <cx:pt idx="1337">26700</cx:pt>
          <cx:pt idx="1338">107</cx:pt>
          <cx:pt idx="1339">1291</cx:pt>
          <cx:pt idx="1340">534</cx:pt>
          <cx:pt idx="1341">27</cx:pt>
          <cx:pt idx="1342">5340</cx:pt>
          <cx:pt idx="1343">2937</cx:pt>
          <cx:pt idx="1344">5874</cx:pt>
          <cx:pt idx="1345">9568</cx:pt>
          <cx:pt idx="1346">42293</cx:pt>
          <cx:pt idx="1347">31204</cx:pt>
          <cx:pt idx="1348">48060</cx:pt>
          <cx:pt idx="1349">320400</cx:pt>
          <cx:pt idx="1350">320400</cx:pt>
          <cx:pt idx="1351">53400</cx:pt>
          <cx:pt idx="1352">5429</cx:pt>
          <cx:pt idx="1353">46280</cx:pt>
          <cx:pt idx="1354">534</cx:pt>
          <cx:pt idx="1355">534</cx:pt>
          <cx:pt idx="1356">1068</cx:pt>
          <cx:pt idx="1357">0</cx:pt>
          <cx:pt idx="1358">1780</cx:pt>
          <cx:pt idx="1359">5</cx:pt>
          <cx:pt idx="1360">7</cx:pt>
          <cx:pt idx="1361">9</cx:pt>
          <cx:pt idx="1362">9</cx:pt>
          <cx:pt idx="1363">9</cx:pt>
          <cx:pt idx="1364">13</cx:pt>
          <cx:pt idx="1365">178</cx:pt>
          <cx:pt idx="1366">37380</cx:pt>
          <cx:pt idx="1367">15130</cx:pt>
          <cx:pt idx="1368">0</cx:pt>
          <cx:pt idx="1369">0</cx:pt>
          <cx:pt idx="1370">890</cx:pt>
          <cx:pt idx="1371">908</cx:pt>
          <cx:pt idx="1372">9</cx:pt>
          <cx:pt idx="1373">194</cx:pt>
          <cx:pt idx="1374">393</cx:pt>
          <cx:pt idx="1375">17297</cx:pt>
          <cx:pt idx="1376">267000</cx:pt>
          <cx:pt idx="1377">99680</cx:pt>
          <cx:pt idx="1378">42737</cx:pt>
          <cx:pt idx="1379">201</cx:pt>
          <cx:pt idx="1380">445</cx:pt>
          <cx:pt idx="1381">730</cx:pt>
          <cx:pt idx="1382">1335</cx:pt>
          <cx:pt idx="1383">343</cx:pt>
          <cx:pt idx="1384">9447</cx:pt>
          <cx:pt idx="1385">178</cx:pt>
          <cx:pt idx="1386">526</cx:pt>
          <cx:pt idx="1387">2243</cx:pt>
          <cx:pt idx="1388">0</cx:pt>
          <cx:pt idx="1389">0</cx:pt>
          <cx:pt idx="1390">0</cx:pt>
          <cx:pt idx="1391">445</cx:pt>
          <cx:pt idx="1392">9119</cx:pt>
          <cx:pt idx="1393">2621</cx:pt>
          <cx:pt idx="1394">30964</cx:pt>
          <cx:pt idx="1395">534</cx:pt>
          <cx:pt idx="1396">1157</cx:pt>
          <cx:pt idx="1397">47719</cx:pt>
          <cx:pt idx="1398">45</cx:pt>
          <cx:pt idx="1399">57662</cx:pt>
          <cx:pt idx="1400">890</cx:pt>
          <cx:pt idx="1401">39160</cx:pt>
          <cx:pt idx="1402">18</cx:pt>
          <cx:pt idx="1403">32</cx:pt>
          <cx:pt idx="1404">58</cx:pt>
          <cx:pt idx="1405">72</cx:pt>
          <cx:pt idx="1406">134</cx:pt>
          <cx:pt idx="1407">220</cx:pt>
          <cx:pt idx="1408">27</cx:pt>
          <cx:pt idx="1409">54</cx:pt>
          <cx:pt idx="1410">89</cx:pt>
          <cx:pt idx="1411">89</cx:pt>
          <cx:pt idx="1412">356</cx:pt>
          <cx:pt idx="1413">53400</cx:pt>
          <cx:pt idx="1414">80100</cx:pt>
          <cx:pt idx="1415">534</cx:pt>
          <cx:pt idx="1416">6675</cx:pt>
          <cx:pt idx="1417">396</cx:pt>
          <cx:pt idx="1418">12</cx:pt>
          <cx:pt idx="1419">12</cx:pt>
          <cx:pt idx="1420">1</cx:pt>
          <cx:pt idx="1421">12301</cx:pt>
          <cx:pt idx="1422">23</cx:pt>
          <cx:pt idx="1423">45</cx:pt>
          <cx:pt idx="1424">45</cx:pt>
          <cx:pt idx="1425">45</cx:pt>
          <cx:pt idx="1426">178</cx:pt>
          <cx:pt idx="1427">112</cx:pt>
          <cx:pt idx="1428">0</cx:pt>
          <cx:pt idx="1429">0</cx:pt>
          <cx:pt idx="1430">18423</cx:pt>
          <cx:pt idx="1431">107</cx:pt>
          <cx:pt idx="1432">534</cx:pt>
          <cx:pt idx="1433">4005</cx:pt>
          <cx:pt idx="1434">1869</cx:pt>
          <cx:pt idx="1435">0</cx:pt>
          <cx:pt idx="1436">0</cx:pt>
          <cx:pt idx="1437">0</cx:pt>
          <cx:pt idx="1438">0</cx:pt>
          <cx:pt idx="1439">1656</cx:pt>
          <cx:pt idx="1440">0</cx:pt>
          <cx:pt idx="1441">0</cx:pt>
          <cx:pt idx="1442">534</cx:pt>
          <cx:pt idx="1443">727</cx:pt>
          <cx:pt idx="1444">727</cx:pt>
          <cx:pt idx="1445">9</cx:pt>
          <cx:pt idx="1446">30481</cx:pt>
          <cx:pt idx="1447">0</cx:pt>
          <cx:pt idx="1448">0</cx:pt>
          <cx:pt idx="1449">1958</cx:pt>
          <cx:pt idx="1450">16020</cx:pt>
          <cx:pt idx="1451">249391</cx:pt>
          <cx:pt idx="1452">1424</cx:pt>
          <cx:pt idx="1453">2136</cx:pt>
          <cx:pt idx="1454">178</cx:pt>
          <cx:pt idx="1455">0</cx:pt>
          <cx:pt idx="1456">53400</cx:pt>
          <cx:pt idx="1457">26380</cx:pt>
          <cx:pt idx="1458">534</cx:pt>
          <cx:pt idx="1459">4606</cx:pt>
          <cx:pt idx="1460">93806</cx:pt>
          <cx:pt idx="1461">2670</cx:pt>
          <cx:pt idx="1462">1238</cx:pt>
          <cx:pt idx="1463">5340</cx:pt>
          <cx:pt idx="1464">4232</cx:pt>
          <cx:pt idx="1465">14097</cx:pt>
          <cx:pt idx="1466">14301</cx:pt>
          <cx:pt idx="1467">89</cx:pt>
          <cx:pt idx="1468">205</cx:pt>
          <cx:pt idx="1469">0</cx:pt>
          <cx:pt idx="1470">14</cx:pt>
          <cx:pt idx="1471">4232</cx:pt>
          <cx:pt idx="1472">4232</cx:pt>
          <cx:pt idx="1473">5429</cx:pt>
          <cx:pt idx="1474">5429</cx:pt>
          <cx:pt idx="1475">6764</cx:pt>
          <cx:pt idx="1476">10858</cx:pt>
          <cx:pt idx="1477">21160</cx:pt>
          <cx:pt idx="1478">34710</cx:pt>
          <cx:pt idx="1479">0</cx:pt>
          <cx:pt idx="1480">0</cx:pt>
          <cx:pt idx="1481">0</cx:pt>
          <cx:pt idx="1482">0</cx:pt>
          <cx:pt idx="1483">0</cx:pt>
          <cx:pt idx="1484">712</cx:pt>
          <cx:pt idx="1485">26241</cx:pt>
          <cx:pt idx="1486">321</cx:pt>
          <cx:pt idx="1487">0</cx:pt>
          <cx:pt idx="1488">6898</cx:pt>
          <cx:pt idx="1489">7120</cx:pt>
          <cx:pt idx="1490">28480</cx:pt>
          <cx:pt idx="1491">0</cx:pt>
          <cx:pt idx="1492">11125</cx:pt>
          <cx:pt idx="1493">19580</cx:pt>
          <cx:pt idx="1494">12905</cx:pt>
          <cx:pt idx="1495">89</cx:pt>
          <cx:pt idx="1496">89</cx:pt>
          <cx:pt idx="1497">134</cx:pt>
          <cx:pt idx="1498">74760</cx:pt>
          <cx:pt idx="1499">178000</cx:pt>
          <cx:pt idx="1500">15241</cx:pt>
          <cx:pt idx="1501">801</cx:pt>
          <cx:pt idx="1502">757</cx:pt>
          <cx:pt idx="1503">1402</cx:pt>
          <cx:pt idx="1504">1402</cx:pt>
          <cx:pt idx="1505">1766</cx:pt>
          <cx:pt idx="1506">8241</cx:pt>
          <cx:pt idx="1507">2492</cx:pt>
          <cx:pt idx="1508">250</cx:pt>
          <cx:pt idx="1509">423</cx:pt>
          <cx:pt idx="1510">18423</cx:pt>
          <cx:pt idx="1511">283</cx:pt>
          <cx:pt idx="1512">312</cx:pt>
          <cx:pt idx="1513">2136</cx:pt>
          <cx:pt idx="1514">151478</cx:pt>
          <cx:pt idx="1515">165273</cx:pt>
          <cx:pt idx="1516">0</cx:pt>
          <cx:pt idx="1517">28</cx:pt>
          <cx:pt idx="1518">0</cx:pt>
          <cx:pt idx="1519">0</cx:pt>
          <cx:pt idx="1520">6</cx:pt>
          <cx:pt idx="1521">14</cx:pt>
          <cx:pt idx="1522">39</cx:pt>
          <cx:pt idx="1523">178</cx:pt>
          <cx:pt idx="1524">0</cx:pt>
          <cx:pt idx="1525">0</cx:pt>
          <cx:pt idx="1526">3204</cx:pt>
          <cx:pt idx="1527">44500</cx:pt>
          <cx:pt idx="1528">32040</cx:pt>
          <cx:pt idx="1529">0</cx:pt>
          <cx:pt idx="1530">334</cx:pt>
          <cx:pt idx="1531">1994</cx:pt>
          <cx:pt idx="1532">534</cx:pt>
          <cx:pt idx="1533">14240</cx:pt>
          <cx:pt idx="1534">27</cx:pt>
          <cx:pt idx="1535">36</cx:pt>
          <cx:pt idx="1536">89</cx:pt>
          <cx:pt idx="1537">89</cx:pt>
          <cx:pt idx="1538">290</cx:pt>
          <cx:pt idx="1539">1869</cx:pt>
          <cx:pt idx="1540">534</cx:pt>
          <cx:pt idx="1541">0</cx:pt>
          <cx:pt idx="1542">156</cx:pt>
          <cx:pt idx="1543">1736</cx:pt>
          <cx:pt idx="1544">14418</cx:pt>
          <cx:pt idx="1545">1780</cx:pt>
          <cx:pt idx="1546">2065</cx:pt>
          <cx:pt idx="1547">3</cx:pt>
          <cx:pt idx="1548">12</cx:pt>
          <cx:pt idx="1549">16</cx:pt>
          <cx:pt idx="1550">17</cx:pt>
          <cx:pt idx="1551">4232</cx:pt>
          <cx:pt idx="1552">7151</cx:pt>
          <cx:pt idx="1553">30479</cx:pt>
          <cx:pt idx="1554">1780</cx:pt>
          <cx:pt idx="1555">5340</cx:pt>
          <cx:pt idx="1556">31150</cx:pt>
          <cx:pt idx="1557">48060</cx:pt>
          <cx:pt idx="1558">0</cx:pt>
          <cx:pt idx="1559">801</cx:pt>
          <cx:pt idx="1560">12727</cx:pt>
          <cx:pt idx="1561">89</cx:pt>
          <cx:pt idx="1562">534</cx:pt>
          <cx:pt idx="1563">23</cx:pt>
          <cx:pt idx="1564">534</cx:pt>
          <cx:pt idx="1565">41298</cx:pt>
          <cx:pt idx="1566">3649</cx:pt>
          <cx:pt idx="1567">8722</cx:pt>
          <cx:pt idx="1568">267</cx:pt>
          <cx:pt idx="1569">4450</cx:pt>
          <cx:pt idx="1570">0</cx:pt>
          <cx:pt idx="1571">0</cx:pt>
          <cx:pt idx="1572">0</cx:pt>
          <cx:pt idx="1573">0</cx:pt>
          <cx:pt idx="1574">17622</cx:pt>
          <cx:pt idx="1575">178</cx:pt>
          <cx:pt idx="1576">1869</cx:pt>
          <cx:pt idx="1577">3925</cx:pt>
          <cx:pt idx="1578">356</cx:pt>
          <cx:pt idx="1579">641</cx:pt>
          <cx:pt idx="1580">152190</cx:pt>
          <cx:pt idx="1581">15575</cx:pt>
          <cx:pt idx="1582">45</cx:pt>
          <cx:pt idx="1583">2751</cx:pt>
          <cx:pt idx="1584">3738</cx:pt>
          <cx:pt idx="1585">1780</cx:pt>
          <cx:pt idx="1586">16020</cx:pt>
          <cx:pt idx="1587">27</cx:pt>
          <cx:pt idx="1588">63</cx:pt>
          <cx:pt idx="1589">41</cx:pt>
          <cx:pt idx="1590">45</cx:pt>
          <cx:pt idx="1591">89</cx:pt>
          <cx:pt idx="1592">14</cx:pt>
          <cx:pt idx="1593">6141</cx:pt>
          <cx:pt idx="1594">27</cx:pt>
          <cx:pt idx="1595">45</cx:pt>
          <cx:pt idx="1596">401</cx:pt>
          <cx:pt idx="1597">17</cx:pt>
          <cx:pt idx="1598">178</cx:pt>
          <cx:pt idx="1599">1780</cx:pt>
          <cx:pt idx="1600">40050</cx:pt>
          <cx:pt idx="1601">14240</cx:pt>
          <cx:pt idx="1602">0</cx:pt>
          <cx:pt idx="1603">0</cx:pt>
          <cx:pt idx="1604">890</cx:pt>
          <cx:pt idx="1605">890</cx:pt>
          <cx:pt idx="1606">1068</cx:pt>
          <cx:pt idx="1607">677</cx:pt>
          <cx:pt idx="1608">5</cx:pt>
          <cx:pt idx="1609">0</cx:pt>
          <cx:pt idx="1610">40</cx:pt>
          <cx:pt idx="1611">8772</cx:pt>
          <cx:pt idx="1612">0</cx:pt>
          <cx:pt idx="1613">0</cx:pt>
          <cx:pt idx="1614">534</cx:pt>
          <cx:pt idx="1615">89</cx:pt>
          <cx:pt idx="1616">534</cx:pt>
          <cx:pt idx="1617">1157</cx:pt>
          <cx:pt idx="1618">677</cx:pt>
          <cx:pt idx="1619">890</cx:pt>
          <cx:pt idx="1620">267</cx:pt>
          <cx:pt idx="1621">0</cx:pt>
          <cx:pt idx="1622">0</cx:pt>
          <cx:pt idx="1623">0</cx:pt>
          <cx:pt idx="1624">0</cx:pt>
          <cx:pt idx="1625">7476</cx:pt>
          <cx:pt idx="1626">1869</cx:pt>
          <cx:pt idx="1627">0</cx:pt>
          <cx:pt idx="1628">1973</cx:pt>
          <cx:pt idx="1629">23</cx:pt>
          <cx:pt idx="1630">23</cx:pt>
          <cx:pt idx="1631">2132</cx:pt>
          <cx:pt idx="1632">2314</cx:pt>
          <cx:pt idx="1633">267</cx:pt>
          <cx:pt idx="1634">2047</cx:pt>
          <cx:pt idx="1635">1157</cx:pt>
          <cx:pt idx="1636">12710</cx:pt>
          <cx:pt idx="1637">13706</cx:pt>
          <cx:pt idx="1638">3</cx:pt>
          <cx:pt idx="1639">3</cx:pt>
          <cx:pt idx="1640">9256</cx:pt>
          <cx:pt idx="1641">18</cx:pt>
          <cx:pt idx="1642">45</cx:pt>
          <cx:pt idx="1643">8811</cx:pt>
          <cx:pt idx="1644">1068</cx:pt>
          <cx:pt idx="1645">0</cx:pt>
          <cx:pt idx="1646">0</cx:pt>
          <cx:pt idx="1647">10858</cx:pt>
          <cx:pt idx="1648">89</cx:pt>
          <cx:pt idx="1649">890</cx:pt>
          <cx:pt idx="1650">7165</cx:pt>
          <cx:pt idx="1651">7165</cx:pt>
          <cx:pt idx="1652">178</cx:pt>
          <cx:pt idx="1653">2225</cx:pt>
          <cx:pt idx="1654">1246</cx:pt>
          <cx:pt idx="1655">36</cx:pt>
          <cx:pt idx="1656">45</cx:pt>
          <cx:pt idx="1657">45</cx:pt>
          <cx:pt idx="1658">1335</cx:pt>
          <cx:pt idx="1659">15</cx:pt>
          <cx:pt idx="1660">30</cx:pt>
          <cx:pt idx="1661">4232</cx:pt>
          <cx:pt idx="1662">9719</cx:pt>
          <cx:pt idx="1663">2136</cx:pt>
          <cx:pt idx="1664">5874</cx:pt>
          <cx:pt idx="1665">5</cx:pt>
          <cx:pt idx="1666">10</cx:pt>
          <cx:pt idx="1667">890</cx:pt>
          <cx:pt idx="1668">0</cx:pt>
          <cx:pt idx="1669">0</cx:pt>
          <cx:pt idx="1670">0</cx:pt>
          <cx:pt idx="1671">0</cx:pt>
          <cx:pt idx="1672">0</cx:pt>
          <cx:pt idx="1673">0</cx:pt>
          <cx:pt idx="1674">356</cx:pt>
          <cx:pt idx="1675">14</cx:pt>
          <cx:pt idx="1676">36</cx:pt>
          <cx:pt idx="1677">205</cx:pt>
          <cx:pt idx="1678">223</cx:pt>
          <cx:pt idx="1679">5340</cx:pt>
          <cx:pt idx="1680">4318</cx:pt>
          <cx:pt idx="1681">3</cx:pt>
          <cx:pt idx="1682">45</cx:pt>
          <cx:pt idx="1683">45</cx:pt>
          <cx:pt idx="1684">45</cx:pt>
          <cx:pt idx="1685">45</cx:pt>
          <cx:pt idx="1686">45</cx:pt>
          <cx:pt idx="1687">0</cx:pt>
          <cx:pt idx="1688">13035</cx:pt>
          <cx:pt idx="1689">23</cx:pt>
          <cx:pt idx="1690">890</cx:pt>
          <cx:pt idx="1691">114</cx:pt>
          <cx:pt idx="1692">1113</cx:pt>
          <cx:pt idx="1693">8788</cx:pt>
          <cx:pt idx="1694">796</cx:pt>
          <cx:pt idx="1695">1322</cx:pt>
          <cx:pt idx="1696">490</cx:pt>
          <cx:pt idx="1697">45</cx:pt>
          <cx:pt idx="1698">17</cx:pt>
          <cx:pt idx="1699">890</cx:pt>
          <cx:pt idx="1700">0</cx:pt>
          <cx:pt idx="1701">1359</cx:pt>
          <cx:pt idx="1702">0</cx:pt>
          <cx:pt idx="1703">2314</cx:pt>
          <cx:pt idx="1704">337</cx:pt>
          <cx:pt idx="1705">3733</cx:pt>
          <cx:pt idx="1706">208</cx:pt>
          <cx:pt idx="1707">1303</cx:pt>
          <cx:pt idx="1708">428</cx:pt>
          <cx:pt idx="1709">9</cx:pt>
          <cx:pt idx="1710">9</cx:pt>
          <cx:pt idx="1711">9</cx:pt>
          <cx:pt idx="1712">0</cx:pt>
          <cx:pt idx="1713">0</cx:pt>
          <cx:pt idx="1714">32</cx:pt>
          <cx:pt idx="1715">1869</cx:pt>
          <cx:pt idx="1716">25988</cx:pt>
          <cx:pt idx="1717">6755</cx:pt>
          <cx:pt idx="1718">11</cx:pt>
          <cx:pt idx="1719">2759</cx:pt>
          <cx:pt idx="1720">4450</cx:pt>
          <cx:pt idx="1721">6266</cx:pt>
          <cx:pt idx="1722">23</cx:pt>
          <cx:pt idx="1723">534</cx:pt>
          <cx:pt idx="1724">1068</cx:pt>
          <cx:pt idx="1725">1335</cx:pt>
          <cx:pt idx="1726">1033</cx:pt>
          <cx:pt idx="1727">1282</cx:pt>
          <cx:pt idx="1728">17</cx:pt>
          <cx:pt idx="1729">21</cx:pt>
          <cx:pt idx="1730">80</cx:pt>
          <cx:pt idx="1731">102</cx:pt>
          <cx:pt idx="1732">0</cx:pt>
          <cx:pt idx="1733">0</cx:pt>
          <cx:pt idx="1734">0</cx:pt>
          <cx:pt idx="1735">1</cx:pt>
          <cx:pt idx="1736">45</cx:pt>
          <cx:pt idx="1737">14</cx:pt>
          <cx:pt idx="1738">890</cx:pt>
          <cx:pt idx="1739">11987</cx:pt>
          <cx:pt idx="1740">0</cx:pt>
          <cx:pt idx="1741">0</cx:pt>
          <cx:pt idx="1742">267</cx:pt>
          <cx:pt idx="1743">1602</cx:pt>
          <cx:pt idx="1744">18</cx:pt>
          <cx:pt idx="1745">374</cx:pt>
          <cx:pt idx="1746">16020</cx:pt>
          <cx:pt idx="1747">0</cx:pt>
          <cx:pt idx="1748">0</cx:pt>
          <cx:pt idx="1749">9</cx:pt>
          <cx:pt idx="1750">936</cx:pt>
          <cx:pt idx="1751">11</cx:pt>
          <cx:pt idx="1752">15</cx:pt>
          <cx:pt idx="1753">267</cx:pt>
          <cx:pt idx="1754">53400</cx:pt>
          <cx:pt idx="1755">59329</cx:pt>
          <cx:pt idx="1756">4005</cx:pt>
          <cx:pt idx="1757">2110</cx:pt>
          <cx:pt idx="1758">31204</cx:pt>
          <cx:pt idx="1759">2466</cx:pt>
          <cx:pt idx="1760">43</cx:pt>
          <cx:pt idx="1761">1716</cx:pt>
          <cx:pt idx="1762">152</cx:pt>
          <cx:pt idx="1763">0</cx:pt>
          <cx:pt idx="1764">33936</cx:pt>
          <cx:pt idx="1765">39410</cx:pt>
          <cx:pt idx="1766">89</cx:pt>
          <cx:pt idx="1767">4984</cx:pt>
          <cx:pt idx="1768">0</cx:pt>
          <cx:pt idx="1769">438</cx:pt>
          <cx:pt idx="1770">462</cx:pt>
          <cx:pt idx="1771">18</cx:pt>
          <cx:pt idx="1772">2022</cx:pt>
          <cx:pt idx="1773">1371</cx:pt>
          <cx:pt idx="1774">131720</cx:pt>
          <cx:pt idx="1775">11</cx:pt>
          <cx:pt idx="1776">712</cx:pt>
          <cx:pt idx="1777">67</cx:pt>
          <cx:pt idx="1778">0</cx:pt>
          <cx:pt idx="1779">49</cx:pt>
          <cx:pt idx="1780">12683</cx:pt>
          <cx:pt idx="1781">13329</cx:pt>
          <cx:pt idx="1782">41416</cx:pt>
          <cx:pt idx="1783">2314</cx:pt>
          <cx:pt idx="1784">4557</cx:pt>
          <cx:pt idx="1785">1605</cx:pt>
          <cx:pt idx="1786">1780</cx:pt>
          <cx:pt idx="1787">8</cx:pt>
          <cx:pt idx="1788">30</cx:pt>
          <cx:pt idx="1789">0</cx:pt>
          <cx:pt idx="1790">76896</cx:pt>
          <cx:pt idx="1791">4592</cx:pt>
          <cx:pt idx="1792">0</cx:pt>
          <cx:pt idx="1793">3</cx:pt>
          <cx:pt idx="1794">18779</cx:pt>
          <cx:pt idx="1795">118</cx:pt>
          <cx:pt idx="1796">890</cx:pt>
          <cx:pt idx="1797">15602</cx:pt>
          <cx:pt idx="1798">81</cx:pt>
          <cx:pt idx="1799">0</cx:pt>
          <cx:pt idx="1800">26273</cx:pt>
          <cx:pt idx="1801">48060</cx:pt>
          <cx:pt idx="1802">960</cx:pt>
          <cx:pt idx="1803">34515</cx:pt>
          <cx:pt idx="1804">223</cx:pt>
          <cx:pt idx="1805">223</cx:pt>
          <cx:pt idx="1806">267</cx:pt>
          <cx:pt idx="1807">534</cx:pt>
          <cx:pt idx="1808">890</cx:pt>
          <cx:pt idx="1809">20</cx:pt>
          <cx:pt idx="1810">28</cx:pt>
          <cx:pt idx="1811">0</cx:pt>
          <cx:pt idx="1812">0</cx:pt>
          <cx:pt idx="1813">0</cx:pt>
          <cx:pt idx="1814">0</cx:pt>
          <cx:pt idx="1815">0</cx:pt>
          <cx:pt idx="1816">0</cx:pt>
          <cx:pt idx="1817">6675</cx:pt>
          <cx:pt idx="1818">6675</cx:pt>
          <cx:pt idx="1819">8544</cx:pt>
          <cx:pt idx="1820">26700</cx:pt>
          <cx:pt idx="1821">534</cx:pt>
          <cx:pt idx="1822">534</cx:pt>
          <cx:pt idx="1823">801</cx:pt>
          <cx:pt idx="1824">178</cx:pt>
          <cx:pt idx="1825">2960</cx:pt>
          <cx:pt idx="1826">10</cx:pt>
          <cx:pt idx="1827">327520</cx:pt>
          <cx:pt idx="1828">3115</cx:pt>
          <cx:pt idx="1829">1</cx:pt>
          <cx:pt idx="1830">181614</cx:pt>
          <cx:pt idx="1831">1335</cx:pt>
          <cx:pt idx="1832">4</cx:pt>
          <cx:pt idx="1833">6</cx:pt>
          <cx:pt idx="1834">23</cx:pt>
          <cx:pt idx="1835">534</cx:pt>
          <cx:pt idx="1836">664</cx:pt>
          <cx:pt idx="1837">5</cx:pt>
          <cx:pt idx="1838">5525</cx:pt>
          <cx:pt idx="1839">8464</cx:pt>
          <cx:pt idx="1840">2</cx:pt>
          <cx:pt idx="1841">757</cx:pt>
          <cx:pt idx="1842">801</cx:pt>
          <cx:pt idx="1843">890</cx:pt>
          <cx:pt idx="1844">769</cx:pt>
          <cx:pt idx="1845">8010</cx:pt>
          <cx:pt idx="1846">16183</cx:pt>
          <cx:pt idx="1847">27590</cx:pt>
          <cx:pt idx="1848">43174</cx:pt>
          <cx:pt idx="1849">5</cx:pt>
          <cx:pt idx="1850">20</cx:pt>
          <cx:pt idx="1851">23</cx:pt>
          <cx:pt idx="1852">4232</cx:pt>
          <cx:pt idx="1853">5429</cx:pt>
          <cx:pt idx="1854">5429</cx:pt>
          <cx:pt idx="1855">6729</cx:pt>
          <cx:pt idx="1856">14595</cx:pt>
          <cx:pt idx="1857">0</cx:pt>
          <cx:pt idx="1858">0</cx:pt>
          <cx:pt idx="1859">0</cx:pt>
          <cx:pt idx="1860">8544</cx:pt>
          <cx:pt idx="1861">16910</cx:pt>
          <cx:pt idx="1862">2670</cx:pt>
          <cx:pt idx="1863">6230</cx:pt>
          <cx:pt idx="1864">6978</cx:pt>
          <cx:pt idx="1865">20720</cx:pt>
          <cx:pt idx="1866">20720</cx:pt>
          <cx:pt idx="1867">22250</cx:pt>
          <cx:pt idx="1868">22250</cx:pt>
          <cx:pt idx="1869">1816</cx:pt>
          <cx:pt idx="1870">1362</cx:pt>
          <cx:pt idx="1871">54</cx:pt>
          <cx:pt idx="1872">0</cx:pt>
          <cx:pt idx="1873">0</cx:pt>
          <cx:pt idx="1874">1140</cx:pt>
          <cx:pt idx="1875">873</cx:pt>
          <cx:pt idx="1876">9</cx:pt>
          <cx:pt idx="1877">1335</cx:pt>
          <cx:pt idx="1878">39410</cx:pt>
          <cx:pt idx="1879">28480</cx:pt>
          <cx:pt idx="1880">14240</cx:pt>
          <cx:pt idx="1881">445</cx:pt>
          <cx:pt idx="1882">913</cx:pt>
          <cx:pt idx="1883">1402</cx:pt>
          <cx:pt idx="1884">997</cx:pt>
          <cx:pt idx="1885">912</cx:pt>
          <cx:pt idx="1886">64080</cx:pt>
          <cx:pt idx="1887">0</cx:pt>
          <cx:pt idx="1888">205</cx:pt>
          <cx:pt idx="1889">17133</cx:pt>
          <cx:pt idx="1890">40940</cx:pt>
          <cx:pt idx="1891">685</cx:pt>
          <cx:pt idx="1892">1</cx:pt>
          <cx:pt idx="1893">14</cx:pt>
          <cx:pt idx="1894">18</cx:pt>
          <cx:pt idx="1895">22</cx:pt>
          <cx:pt idx="1896">35</cx:pt>
          <cx:pt idx="1897">404</cx:pt>
          <cx:pt idx="1898">150</cx:pt>
          <cx:pt idx="1899">0</cx:pt>
          <cx:pt idx="1900">0</cx:pt>
          <cx:pt idx="1901">0</cx:pt>
          <cx:pt idx="1902">0</cx:pt>
          <cx:pt idx="1903">41</cx:pt>
          <cx:pt idx="1904">178</cx:pt>
          <cx:pt idx="1905">20186</cx:pt>
          <cx:pt idx="1906">890</cx:pt>
          <cx:pt idx="1907">107</cx:pt>
          <cx:pt idx="1908">54</cx:pt>
          <cx:pt idx="1909">14</cx:pt>
          <cx:pt idx="1910">20</cx:pt>
          <cx:pt idx="1911">27</cx:pt>
          <cx:pt idx="1912">15736</cx:pt>
          <cx:pt idx="1913">9790</cx:pt>
          <cx:pt idx="1914">267</cx:pt>
          <cx:pt idx="1915">677</cx:pt>
          <cx:pt idx="1916">890</cx:pt>
          <cx:pt idx="1917">58</cx:pt>
          <cx:pt idx="1918">385</cx:pt>
          <cx:pt idx="1919">89</cx:pt>
          <cx:pt idx="1920">24297</cx:pt>
          <cx:pt idx="1921">1335</cx:pt>
          <cx:pt idx="1922">227</cx:pt>
          <cx:pt idx="1923">890</cx:pt>
          <cx:pt idx="1924">0</cx:pt>
          <cx:pt idx="1925">1</cx:pt>
          <cx:pt idx="1926">9</cx:pt>
          <cx:pt idx="1927">89</cx:pt>
          <cx:pt idx="1928">89</cx:pt>
          <cx:pt idx="1929">89</cx:pt>
          <cx:pt idx="1930">89</cx:pt>
          <cx:pt idx="1931">89</cx:pt>
          <cx:pt idx="1932">908</cx:pt>
          <cx:pt idx="1933">1691</cx:pt>
          <cx:pt idx="1934">23363</cx:pt>
          <cx:pt idx="1935">0</cx:pt>
          <cx:pt idx="1936">0</cx:pt>
          <cx:pt idx="1937">0</cx:pt>
          <cx:pt idx="1938">18</cx:pt>
          <cx:pt idx="1939">89</cx:pt>
          <cx:pt idx="1940">24564</cx:pt>
          <cx:pt idx="1941">89</cx:pt>
          <cx:pt idx="1942">0</cx:pt>
          <cx:pt idx="1943">2163</cx:pt>
          <cx:pt idx="1944">2163</cx:pt>
          <cx:pt idx="1945">1602</cx:pt>
          <cx:pt idx="1946">8203</cx:pt>
          <cx:pt idx="1947">0</cx:pt>
          <cx:pt idx="1948">0</cx:pt>
          <cx:pt idx="1949">0</cx:pt>
          <cx:pt idx="1950">2</cx:pt>
          <cx:pt idx="1951">89</cx:pt>
          <cx:pt idx="1952">1060</cx:pt>
          <cx:pt idx="1953">490</cx:pt>
          <cx:pt idx="1954">98</cx:pt>
          <cx:pt idx="1955">147</cx:pt>
          <cx:pt idx="1956">45</cx:pt>
          <cx:pt idx="1957">45</cx:pt>
          <cx:pt idx="1958">1424</cx:pt>
          <cx:pt idx="1959">45</cx:pt>
          <cx:pt idx="1960">24413</cx:pt>
          <cx:pt idx="1961">133500</cx:pt>
          <cx:pt idx="1962">0</cx:pt>
          <cx:pt idx="1963">0</cx:pt>
          <cx:pt idx="1964">42694</cx:pt>
          <cx:pt idx="1965">2670</cx:pt>
          <cx:pt idx="1966">8010</cx:pt>
          <cx:pt idx="1967">10547</cx:pt>
          <cx:pt idx="1968">668</cx:pt>
          <cx:pt idx="1969">0</cx:pt>
          <cx:pt idx="1970">0</cx:pt>
          <cx:pt idx="1971">0</cx:pt>
          <cx:pt idx="1972">0</cx:pt>
          <cx:pt idx="1973">0</cx:pt>
          <cx:pt idx="1974">45</cx:pt>
          <cx:pt idx="1975">89</cx:pt>
          <cx:pt idx="1976">107</cx:pt>
          <cx:pt idx="1977">1780</cx:pt>
          <cx:pt idx="1978">48861</cx:pt>
          <cx:pt idx="1979">0</cx:pt>
          <cx:pt idx="1980">534</cx:pt>
          <cx:pt idx="1981">66777</cx:pt>
          <cx:pt idx="1982">89</cx:pt>
          <cx:pt idx="1983">623</cx:pt>
          <cx:pt idx="1984">1869</cx:pt>
          <cx:pt idx="1985">76</cx:pt>
          <cx:pt idx="1986">36</cx:pt>
          <cx:pt idx="1987">1</cx:pt>
          <cx:pt idx="1988">3</cx:pt>
          <cx:pt idx="1989">2114</cx:pt>
          <cx:pt idx="1990">0</cx:pt>
          <cx:pt idx="1991">0</cx:pt>
          <cx:pt idx="1992">0</cx:pt>
          <cx:pt idx="1993">0</cx:pt>
          <cx:pt idx="1994">0</cx:pt>
          <cx:pt idx="1995">0</cx:pt>
          <cx:pt idx="1996">0</cx:pt>
          <cx:pt idx="1997">1869</cx:pt>
          <cx:pt idx="1998">10947</cx:pt>
          <cx:pt idx="1999">1402</cx:pt>
          <cx:pt idx="2000">1402</cx:pt>
          <cx:pt idx="2001">1714</cx:pt>
          <cx:pt idx="2002">3271</cx:pt>
          <cx:pt idx="2003">169</cx:pt>
          <cx:pt idx="2004">89</cx:pt>
          <cx:pt idx="2005">356</cx:pt>
          <cx:pt idx="2006">534</cx:pt>
          <cx:pt idx="2007">935</cx:pt>
          <cx:pt idx="2008">0</cx:pt>
          <cx:pt idx="2009">356</cx:pt>
          <cx:pt idx="2010">23</cx:pt>
          <cx:pt idx="2011">23</cx:pt>
          <cx:pt idx="2012">45</cx:pt>
          <cx:pt idx="2013">1238</cx:pt>
          <cx:pt idx="2014">0</cx:pt>
          <cx:pt idx="2015">0</cx:pt>
          <cx:pt idx="2016">0</cx:pt>
          <cx:pt idx="2017">0</cx:pt>
          <cx:pt idx="2018">46725</cx:pt>
          <cx:pt idx="2019">52546</cx:pt>
          <cx:pt idx="2020">15764</cx:pt>
          <cx:pt idx="2021">18</cx:pt>
          <cx:pt idx="2022">21</cx:pt>
          <cx:pt idx="2023">27</cx:pt>
          <cx:pt idx="2024">41510</cx:pt>
          <cx:pt idx="2025">0</cx:pt>
          <cx:pt idx="2026">0</cx:pt>
          <cx:pt idx="2027">0</cx:pt>
          <cx:pt idx="2028">0</cx:pt>
          <cx:pt idx="2029">0</cx:pt>
          <cx:pt idx="2030">9</cx:pt>
          <cx:pt idx="2031">27</cx:pt>
          <cx:pt idx="2032">36</cx:pt>
          <cx:pt idx="2033">89</cx:pt>
          <cx:pt idx="2034">89</cx:pt>
          <cx:pt idx="2035">801</cx:pt>
          <cx:pt idx="2036">3293</cx:pt>
          <cx:pt idx="2037">67</cx:pt>
          <cx:pt idx="2038">156640</cx:pt>
          <cx:pt idx="2039">2</cx:pt>
          <cx:pt idx="2040">3</cx:pt>
          <cx:pt idx="2041">2848</cx:pt>
          <cx:pt idx="2042">4232</cx:pt>
          <cx:pt idx="2043">890</cx:pt>
          <cx:pt idx="2044">1780</cx:pt>
          <cx:pt idx="2045">14</cx:pt>
          <cx:pt idx="2046">0</cx:pt>
          <cx:pt idx="2047">0</cx:pt>
          <cx:pt idx="2048">0</cx:pt>
          <cx:pt idx="2049">9612</cx:pt>
          <cx:pt idx="2050">579</cx:pt>
          <cx:pt idx="2051">1803</cx:pt>
          <cx:pt idx="2052">1923</cx:pt>
          <cx:pt idx="2053">118</cx:pt>
          <cx:pt idx="2054">32396</cx:pt>
          <cx:pt idx="2055">2</cx:pt>
          <cx:pt idx="2056">2848</cx:pt>
          <cx:pt idx="2057">54144</cx:pt>
          <cx:pt idx="2058">12994</cx:pt>
          <cx:pt idx="2059">16421</cx:pt>
          <cx:pt idx="2060">13</cx:pt>
          <cx:pt idx="2061">41</cx:pt>
          <cx:pt idx="2062">312</cx:pt>
          <cx:pt idx="2063">312</cx:pt>
          <cx:pt idx="2064">0</cx:pt>
          <cx:pt idx="2065">4232</cx:pt>
          <cx:pt idx="2066">12763</cx:pt>
          <cx:pt idx="2067">2670</cx:pt>
          <cx:pt idx="2068">45</cx:pt>
          <cx:pt idx="2069">134</cx:pt>
          <cx:pt idx="2070">668</cx:pt>
          <cx:pt idx="2071">4999</cx:pt>
          <cx:pt idx="2072">6601</cx:pt>
          <cx:pt idx="2073">178</cx:pt>
          <cx:pt idx="2074">9</cx:pt>
          <cx:pt idx="2075">11</cx:pt>
          <cx:pt idx="2076">17</cx:pt>
          <cx:pt idx="2077">19</cx:pt>
          <cx:pt idx="2078">25</cx:pt>
          <cx:pt idx="2079">28</cx:pt>
          <cx:pt idx="2080">29</cx:pt>
          <cx:pt idx="2081">4232</cx:pt>
          <cx:pt idx="2082">2670</cx:pt>
          <cx:pt idx="2083">406</cx:pt>
          <cx:pt idx="2084">41268</cx:pt>
          <cx:pt idx="2085">0</cx:pt>
          <cx:pt idx="2086">0</cx:pt>
          <cx:pt idx="2087">668</cx:pt>
          <cx:pt idx="2088">147</cx:pt>
          <cx:pt idx="2089">50463</cx:pt>
          <cx:pt idx="2090">0</cx:pt>
          <cx:pt idx="2091">20506</cx:pt>
          <cx:pt idx="2092">49</cx:pt>
          <cx:pt idx="2093">393</cx:pt>
          <cx:pt idx="2094">0</cx:pt>
          <cx:pt idx="2095">0</cx:pt>
          <cx:pt idx="2096">3</cx:pt>
          <cx:pt idx="2097">842</cx:pt>
          <cx:pt idx="2098">12015</cx:pt>
          <cx:pt idx="2099">1542</cx:pt>
          <cx:pt idx="2100">27</cx:pt>
          <cx:pt idx="2101">24119</cx:pt>
          <cx:pt idx="2102">15</cx:pt>
          <cx:pt idx="2103">0</cx:pt>
          <cx:pt idx="2104">0</cx:pt>
          <cx:pt idx="2105">0</cx:pt>
          <cx:pt idx="2106">0</cx:pt>
          <cx:pt idx="2107">1</cx:pt>
          <cx:pt idx="2108">2804</cx:pt>
          <cx:pt idx="2109">23</cx:pt>
          <cx:pt idx="2110">73</cx:pt>
          <cx:pt idx="2111">387</cx:pt>
          <cx:pt idx="2112">3560</cx:pt>
          <cx:pt idx="2113">35028</cx:pt>
          <cx:pt idx="2114">23</cx:pt>
          <cx:pt idx="2115">49</cx:pt>
          <cx:pt idx="2116">187</cx:pt>
          <cx:pt idx="2117">890</cx:pt>
          <cx:pt idx="2118">312</cx:pt>
          <cx:pt idx="2119">89</cx:pt>
          <cx:pt idx="2120">11</cx:pt>
          <cx:pt idx="2121">67</cx:pt>
          <cx:pt idx="2122">107</cx:pt>
          <cx:pt idx="2123">441</cx:pt>
          <cx:pt idx="2124">10</cx:pt>
          <cx:pt idx="2125">107</cx:pt>
          <cx:pt idx="2126">129</cx:pt>
          <cx:pt idx="2127">6</cx:pt>
          <cx:pt idx="2128">8</cx:pt>
          <cx:pt idx="2129">27</cx:pt>
          <cx:pt idx="2130">5207</cx:pt>
          <cx:pt idx="2131">0</cx:pt>
          <cx:pt idx="2132">0</cx:pt>
          <cx:pt idx="2133">18</cx:pt>
          <cx:pt idx="2134">6421</cx:pt>
          <cx:pt idx="2135">178</cx:pt>
          <cx:pt idx="2136">330</cx:pt>
          <cx:pt idx="2137">483</cx:pt>
          <cx:pt idx="2138">1958</cx:pt>
          <cx:pt idx="2139">570</cx:pt>
          <cx:pt idx="2140">147</cx:pt>
          <cx:pt idx="2141">167</cx:pt>
          <cx:pt idx="2142">1282</cx:pt>
          <cx:pt idx="2143">2</cx:pt>
          <cx:pt idx="2144">56960</cx:pt>
          <cx:pt idx="2145">43833</cx:pt>
          <cx:pt idx="2146">27</cx:pt>
          <cx:pt idx="2147">18178</cx:pt>
          <cx:pt idx="2148">570</cx:pt>
          <cx:pt idx="2149">890</cx:pt>
          <cx:pt idx="2150">1424</cx:pt>
          <cx:pt idx="2151">45</cx:pt>
          <cx:pt idx="2152">909</cx:pt>
          <cx:pt idx="2153">1615</cx:pt>
          <cx:pt idx="2154">2092</cx:pt>
          <cx:pt idx="2155">70</cx:pt>
          <cx:pt idx="2156">534</cx:pt>
          <cx:pt idx="2157">0</cx:pt>
          <cx:pt idx="2158">0</cx:pt>
          <cx:pt idx="2159">67</cx:pt>
          <cx:pt idx="2160">17</cx:pt>
          <cx:pt idx="2161">2848</cx:pt>
          <cx:pt idx="2162">48594</cx:pt>
          <cx:pt idx="2163">373</cx:pt>
          <cx:pt idx="2164">0</cx:pt>
          <cx:pt idx="2165">8883</cx:pt>
          <cx:pt idx="2166">27</cx:pt>
          <cx:pt idx="2167">25098</cx:pt>
          <cx:pt idx="2168">62300</cx:pt>
          <cx:pt idx="2169">0</cx:pt>
          <cx:pt idx="2170">0</cx:pt>
          <cx:pt idx="2171">16786</cx:pt>
          <cx:pt idx="2172">766</cx:pt>
          <cx:pt idx="2173">2</cx:pt>
          <cx:pt idx="2174">4806</cx:pt>
          <cx:pt idx="2175">12282</cx:pt>
          <cx:pt idx="2176">18423</cx:pt>
          <cx:pt idx="2177">4</cx:pt>
          <cx:pt idx="2178">512</cx:pt>
          <cx:pt idx="2179">2</cx:pt>
          <cx:pt idx="2180">17088</cx:pt>
          <cx:pt idx="2181">1068</cx:pt>
          <cx:pt idx="2182">0</cx:pt>
          <cx:pt idx="2183">60075</cx:pt>
          <cx:pt idx="2184">23</cx:pt>
          <cx:pt idx="2185">2937</cx:pt>
          <cx:pt idx="2186">17088</cx:pt>
          <cx:pt idx="2187">36</cx:pt>
          <cx:pt idx="2188">3783</cx:pt>
          <cx:pt idx="2189">14</cx:pt>
          <cx:pt idx="2190">23</cx:pt>
          <cx:pt idx="2191">17</cx:pt>
          <cx:pt idx="2192">641</cx:pt>
          <cx:pt idx="2193">45</cx:pt>
          <cx:pt idx="2194">623</cx:pt>
          <cx:pt idx="2195">89</cx:pt>
          <cx:pt idx="2196">130</cx:pt>
          <cx:pt idx="2197">14</cx:pt>
          <cx:pt idx="2198">0</cx:pt>
          <cx:pt idx="2199">0</cx:pt>
          <cx:pt idx="2200">0</cx:pt>
          <cx:pt idx="2201">2003</cx:pt>
          <cx:pt idx="2202">223</cx:pt>
          <cx:pt idx="2203">1</cx:pt>
          <cx:pt idx="2204">81</cx:pt>
          <cx:pt idx="2205">1</cx:pt>
          <cx:pt idx="2206">0</cx:pt>
          <cx:pt idx="2207">1424</cx:pt>
          <cx:pt idx="2208">1709</cx:pt>
          <cx:pt idx="2209">89</cx:pt>
          <cx:pt idx="2210">1602</cx:pt>
          <cx:pt idx="2211">1528</cx:pt>
          <cx:pt idx="2212">89</cx:pt>
          <cx:pt idx="2213">109</cx:pt>
          <cx:pt idx="2214">1</cx:pt>
          <cx:pt idx="2215">109</cx:pt>
          <cx:pt idx="2216">0</cx:pt>
          <cx:pt idx="2217">11</cx:pt>
          <cx:pt idx="2218">26273</cx:pt>
          <cx:pt idx="2219">53400</cx:pt>
          <cx:pt idx="2220">54</cx:pt>
          <cx:pt idx="2221">285</cx:pt>
          <cx:pt idx="2222">9790</cx:pt>
          <cx:pt idx="2223">4005</cx:pt>
          <cx:pt idx="2224">0</cx:pt>
          <cx:pt idx="2225">89</cx:pt>
          <cx:pt idx="2226">2519</cx:pt>
          <cx:pt idx="2227">21</cx:pt>
          <cx:pt idx="2228">1024</cx:pt>
          <cx:pt idx="2229">1157</cx:pt>
          <cx:pt idx="2230">405</cx:pt>
          <cx:pt idx="2231">45</cx:pt>
          <cx:pt idx="2232">5429</cx:pt>
          <cx:pt idx="2233">0</cx:pt>
          <cx:pt idx="2234">0</cx:pt>
          <cx:pt idx="2235">0</cx:pt>
          <cx:pt idx="2236">0</cx:pt>
          <cx:pt idx="2237">0</cx:pt>
          <cx:pt idx="2238">0</cx:pt>
          <cx:pt idx="2239">0</cx:pt>
          <cx:pt idx="2240">0</cx:pt>
          <cx:pt idx="2241">17088</cx:pt>
          <cx:pt idx="2242">89</cx:pt>
          <cx:pt idx="2243">356</cx:pt>
          <cx:pt idx="2244">356</cx:pt>
          <cx:pt idx="2245">2</cx:pt>
          <cx:pt idx="2246">15602</cx:pt>
          <cx:pt idx="2247">0</cx:pt>
          <cx:pt idx="2248">0</cx:pt>
          <cx:pt idx="2249">14952</cx:pt>
          <cx:pt idx="2250">8099</cx:pt>
          <cx:pt idx="2251">134</cx:pt>
          <cx:pt idx="2252">1250</cx:pt>
          <cx:pt idx="2253">41</cx:pt>
          <cx:pt idx="2254">23</cx:pt>
          <cx:pt idx="2255">18690</cx:pt>
          <cx:pt idx="2256">19287</cx:pt>
          <cx:pt idx="2257">6</cx:pt>
          <cx:pt idx="2258">178</cx:pt>
          <cx:pt idx="2259">112</cx:pt>
          <cx:pt idx="2260">116</cx:pt>
          <cx:pt idx="2261">178</cx:pt>
          <cx:pt idx="2262">898</cx:pt>
          <cx:pt idx="2263">1496</cx:pt>
          <cx:pt idx="2264">1424</cx:pt>
          <cx:pt idx="2265">1026</cx:pt>
          <cx:pt idx="2266">890</cx:pt>
          <cx:pt idx="2267">23</cx:pt>
          <cx:pt idx="2268">223</cx:pt>
          <cx:pt idx="2269">223</cx:pt>
          <cx:pt idx="2270">3</cx:pt>
          <cx:pt idx="2271">65</cx:pt>
          <cx:pt idx="2272">65</cx:pt>
          <cx:pt idx="2273">4237</cx:pt>
          <cx:pt idx="2274">10680</cx:pt>
          <cx:pt idx="2275">0</cx:pt>
          <cx:pt idx="2276">11570</cx:pt>
          <cx:pt idx="2277">2911</cx:pt>
          <cx:pt idx="2278">22331</cx:pt>
          <cx:pt idx="2279">8544</cx:pt>
          <cx:pt idx="2280">56293</cx:pt>
          <cx:pt idx="2281">356</cx:pt>
          <cx:pt idx="2282">67</cx:pt>
          <cx:pt idx="2283">23</cx:pt>
          <cx:pt idx="2284">579</cx:pt>
          <cx:pt idx="2285">5162</cx:pt>
          <cx:pt idx="2286">7975</cx:pt>
          <cx:pt idx="2287">0</cx:pt>
          <cx:pt idx="2288">0</cx:pt>
          <cx:pt idx="2289">0</cx:pt>
          <cx:pt idx="2290">0</cx:pt>
          <cx:pt idx="2291">0</cx:pt>
          <cx:pt idx="2292">0</cx:pt>
          <cx:pt idx="2293">0</cx:pt>
          <cx:pt idx="2294">45</cx:pt>
          <cx:pt idx="2295">86686</cx:pt>
          <cx:pt idx="2296">2112</cx:pt>
          <cx:pt idx="2297">45</cx:pt>
          <cx:pt idx="2298">0</cx:pt>
          <cx:pt idx="2299">0</cx:pt>
          <cx:pt idx="2300">0</cx:pt>
          <cx:pt idx="2301">0</cx:pt>
          <cx:pt idx="2302">0</cx:pt>
          <cx:pt idx="2303">0</cx:pt>
          <cx:pt idx="2304">0</cx:pt>
          <cx:pt idx="2305">0</cx:pt>
          <cx:pt idx="2306">0</cx:pt>
          <cx:pt idx="2307">15119</cx:pt>
          <cx:pt idx="2308">42720</cx:pt>
          <cx:pt idx="2309">32040</cx:pt>
          <cx:pt idx="2310">9</cx:pt>
          <cx:pt idx="2311">2</cx:pt>
          <cx:pt idx="2312">63</cx:pt>
          <cx:pt idx="2313">23</cx:pt>
          <cx:pt idx="2314">0</cx:pt>
          <cx:pt idx="2315">0</cx:pt>
          <cx:pt idx="2316">0</cx:pt>
          <cx:pt idx="2317">356</cx:pt>
          <cx:pt idx="2318">445</cx:pt>
          <cx:pt idx="2319">534</cx:pt>
          <cx:pt idx="2320">1727</cx:pt>
          <cx:pt idx="2321">0</cx:pt>
          <cx:pt idx="2322">601</cx:pt>
          <cx:pt idx="2323">5607</cx:pt>
          <cx:pt idx="2324">8455</cx:pt>
          <cx:pt idx="2325">10597</cx:pt>
          <cx:pt idx="2326">24920</cx:pt>
          <cx:pt idx="2327">3292</cx:pt>
          <cx:pt idx="2328">4984</cx:pt>
          <cx:pt idx="2329">0</cx:pt>
          <cx:pt idx="2330">0</cx:pt>
          <cx:pt idx="2331">0</cx:pt>
          <cx:pt idx="2332">0</cx:pt>
          <cx:pt idx="2333">0</cx:pt>
          <cx:pt idx="2334">0</cx:pt>
          <cx:pt idx="2335">0</cx:pt>
          <cx:pt idx="2336">82</cx:pt>
          <cx:pt idx="2337">24052</cx:pt>
          <cx:pt idx="2338">107</cx:pt>
          <cx:pt idx="2339">23</cx:pt>
          <cx:pt idx="2340">22428</cx:pt>
          <cx:pt idx="2341">220854</cx:pt>
          <cx:pt idx="2342">196</cx:pt>
          <cx:pt idx="2343">0</cx:pt>
          <cx:pt idx="2344">0</cx:pt>
          <cx:pt idx="2345">0</cx:pt>
          <cx:pt idx="2346">0</cx:pt>
          <cx:pt idx="2347">32</cx:pt>
          <cx:pt idx="2348">23</cx:pt>
          <cx:pt idx="2349">45</cx:pt>
          <cx:pt idx="2350">0</cx:pt>
          <cx:pt idx="2351">0</cx:pt>
          <cx:pt idx="2352">1</cx:pt>
          <cx:pt idx="2353">668</cx:pt>
          <cx:pt idx="2354">15241</cx:pt>
          <cx:pt idx="2355">668</cx:pt>
          <cx:pt idx="2356">0</cx:pt>
          <cx:pt idx="2357">16421</cx:pt>
          <cx:pt idx="2358">43424</cx:pt>
          <cx:pt idx="2359">5981</cx:pt>
          <cx:pt idx="2360">12460</cx:pt>
          <cx:pt idx="2361">114</cx:pt>
          <cx:pt idx="2362">24073</cx:pt>
          <cx:pt idx="2363">410</cx:pt>
          <cx:pt idx="2364">1</cx:pt>
          <cx:pt idx="2365">2</cx:pt>
          <cx:pt idx="2366">17</cx:pt>
          <cx:pt idx="2367">32</cx:pt>
          <cx:pt idx="2368">37</cx:pt>
          <cx:pt idx="2369">6230</cx:pt>
          <cx:pt idx="2370">307</cx:pt>
          <cx:pt idx="2371">0</cx:pt>
          <cx:pt idx="2372">0</cx:pt>
          <cx:pt idx="2373">0</cx:pt>
          <cx:pt idx="2374">0</cx:pt>
          <cx:pt idx="2375">0</cx:pt>
          <cx:pt idx="2376">0</cx:pt>
          <cx:pt idx="2377">0</cx:pt>
          <cx:pt idx="2378">0</cx:pt>
          <cx:pt idx="2379">0</cx:pt>
          <cx:pt idx="2380">1027</cx:pt>
          <cx:pt idx="2381">8224</cx:pt>
          <cx:pt idx="2382">1402</cx:pt>
          <cx:pt idx="2383">9</cx:pt>
          <cx:pt idx="2384">1822</cx:pt>
          <cx:pt idx="2385">1780</cx:pt>
          <cx:pt idx="2386">1</cx:pt>
          <cx:pt idx="2387">120150</cx:pt>
          <cx:pt idx="2388">49</cx:pt>
          <cx:pt idx="2389">211</cx:pt>
          <cx:pt idx="2390">213</cx:pt>
          <cx:pt idx="2391">1026</cx:pt>
          <cx:pt idx="2392">44429</cx:pt>
          <cx:pt idx="2393">0</cx:pt>
          <cx:pt idx="2394">14098</cx:pt>
          <cx:pt idx="2395">45</cx:pt>
          <cx:pt idx="2396">45978</cx:pt>
          <cx:pt idx="2397">9256</cx:pt>
          <cx:pt idx="2398">89</cx:pt>
          <cx:pt idx="2399">579</cx:pt>
          <cx:pt idx="2400">27</cx:pt>
          <cx:pt idx="2401">445</cx:pt>
          <cx:pt idx="2402">534</cx:pt>
          <cx:pt idx="2403">801</cx:pt>
          <cx:pt idx="2404">1</cx:pt>
          <cx:pt idx="2405">0</cx:pt>
          <cx:pt idx="2406">0</cx:pt>
          <cx:pt idx="2407">0</cx:pt>
          <cx:pt idx="2408">0</cx:pt>
          <cx:pt idx="2409">0</cx:pt>
          <cx:pt idx="2410">19</cx:pt>
          <cx:pt idx="2411">116</cx:pt>
          <cx:pt idx="2412">34176</cx:pt>
          <cx:pt idx="2413">45</cx:pt>
          <cx:pt idx="2414">178</cx:pt>
          <cx:pt idx="2415">1602</cx:pt>
          <cx:pt idx="2416">17800</cx:pt>
          <cx:pt idx="2417">1335</cx:pt>
          <cx:pt idx="2418">0</cx:pt>
          <cx:pt idx="2419">0</cx:pt>
          <cx:pt idx="2420">0</cx:pt>
          <cx:pt idx="2421">0</cx:pt>
          <cx:pt idx="2422">0</cx:pt>
          <cx:pt idx="2423">0</cx:pt>
          <cx:pt idx="2424">2225</cx:pt>
          <cx:pt idx="2425">2670</cx:pt>
          <cx:pt idx="2426">534</cx:pt>
          <cx:pt idx="2427">1033</cx:pt>
          <cx:pt idx="2428">270</cx:pt>
          <cx:pt idx="2429">405</cx:pt>
          <cx:pt idx="2430">45</cx:pt>
          <cx:pt idx="2431">0</cx:pt>
          <cx:pt idx="2432">5406</cx:pt>
          <cx:pt idx="2433">19580</cx:pt>
          <cx:pt idx="2434">0</cx:pt>
          <cx:pt idx="2435">45</cx:pt>
          <cx:pt idx="2436">134</cx:pt>
          <cx:pt idx="2437">2136</cx:pt>
          <cx:pt idx="2438">8</cx:pt>
          <cx:pt idx="2439">67</cx:pt>
          <cx:pt idx="2440">534</cx:pt>
          <cx:pt idx="2441">2037</cx:pt>
          <cx:pt idx="2442">5810</cx:pt>
          <cx:pt idx="2443">2564</cx:pt>
          <cx:pt idx="2444">0</cx:pt>
          <cx:pt idx="2445">178</cx:pt>
          <cx:pt idx="2446">1115</cx:pt>
          <cx:pt idx="2447">89</cx:pt>
          <cx:pt idx="2448">27</cx:pt>
          <cx:pt idx="2449">8</cx:pt>
          <cx:pt idx="2450">45</cx:pt>
          <cx:pt idx="2451">4232</cx:pt>
          <cx:pt idx="2452">0</cx:pt>
          <cx:pt idx="2453">0</cx:pt>
          <cx:pt idx="2454">0</cx:pt>
          <cx:pt idx="2455">356</cx:pt>
          <cx:pt idx="2456">89</cx:pt>
          <cx:pt idx="2457">9078</cx:pt>
          <cx:pt idx="2458">25810</cx:pt>
          <cx:pt idx="2459">48683</cx:pt>
          <cx:pt idx="2460">56337</cx:pt>
          <cx:pt idx="2461">92115</cx:pt>
          <cx:pt idx="2462">67</cx:pt>
          <cx:pt idx="2463">23</cx:pt>
          <cx:pt idx="2464">245</cx:pt>
          <cx:pt idx="2465">2</cx:pt>
          <cx:pt idx="2466">89</cx:pt>
          <cx:pt idx="2467">1335</cx:pt>
          <cx:pt idx="2468">1469</cx:pt>
          <cx:pt idx="2469">18</cx:pt>
          <cx:pt idx="2470">5722</cx:pt>
          <cx:pt idx="2471">17166</cx:pt>
          <cx:pt idx="2472">45</cx:pt>
          <cx:pt idx="2473">67</cx:pt>
          <cx:pt idx="2474">9345</cx:pt>
          <cx:pt idx="2475">34314</cx:pt>
          <cx:pt idx="2476">18210</cx:pt>
          <cx:pt idx="2477">4</cx:pt>
          <cx:pt idx="2478">890</cx:pt>
          <cx:pt idx="2479">45</cx:pt>
          <cx:pt idx="2480">3115</cx:pt>
          <cx:pt idx="2481">4005</cx:pt>
          <cx:pt idx="2482">2</cx:pt>
          <cx:pt idx="2483">11214</cx:pt>
          <cx:pt idx="2484">23</cx:pt>
          <cx:pt idx="2485">6542</cx:pt>
          <cx:pt idx="2486">1</cx:pt>
          <cx:pt idx="2487">3</cx:pt>
          <cx:pt idx="2488">27</cx:pt>
          <cx:pt idx="2489">54</cx:pt>
          <cx:pt idx="2490">75</cx:pt>
          <cx:pt idx="2491">134</cx:pt>
          <cx:pt idx="2492">201</cx:pt>
          <cx:pt idx="2493">5845</cx:pt>
          <cx:pt idx="2494">1780</cx:pt>
          <cx:pt idx="2495">1780</cx:pt>
          <cx:pt idx="2496">1780</cx:pt>
          <cx:pt idx="2497">2393</cx:pt>
          <cx:pt idx="2498">4918</cx:pt>
          <cx:pt idx="2499">5340</cx:pt>
          <cx:pt idx="2500">7187</cx:pt>
          <cx:pt idx="2501">9570</cx:pt>
          <cx:pt idx="2502">13706</cx:pt>
          <cx:pt idx="2503">24152</cx:pt>
          <cx:pt idx="2504">34974</cx:pt>
          <cx:pt idx="2505">392</cx:pt>
          <cx:pt idx="2506">2136</cx:pt>
          <cx:pt idx="2507">2</cx:pt>
          <cx:pt idx="2508">890</cx:pt>
          <cx:pt idx="2509">113</cx:pt>
          <cx:pt idx="2510">1113</cx:pt>
          <cx:pt idx="2511">5919</cx:pt>
          <cx:pt idx="2512">5563</cx:pt>
          <cx:pt idx="2513">16951</cx:pt>
          <cx:pt idx="2514">2848</cx:pt>
          <cx:pt idx="2515">1</cx:pt>
          <cx:pt idx="2516">0</cx:pt>
          <cx:pt idx="2517">0</cx:pt>
          <cx:pt idx="2518">0</cx:pt>
          <cx:pt idx="2519">401</cx:pt>
          <cx:pt idx="2520">58</cx:pt>
          <cx:pt idx="2521">89</cx:pt>
          <cx:pt idx="2522">2791</cx:pt>
          <cx:pt idx="2523">178</cx:pt>
          <cx:pt idx="2524">534</cx:pt>
          <cx:pt idx="2525">12176</cx:pt>
          <cx:pt idx="2526">19</cx:pt>
          <cx:pt idx="2527">196</cx:pt>
          <cx:pt idx="2528">0</cx:pt>
          <cx:pt idx="2529">27</cx:pt>
          <cx:pt idx="2530">1469</cx:pt>
          <cx:pt idx="2531">102</cx:pt>
          <cx:pt idx="2532">707</cx:pt>
          <cx:pt idx="2533">1919</cx:pt>
          <cx:pt idx="2534">45</cx:pt>
          <cx:pt idx="2535">0</cx:pt>
          <cx:pt idx="2536">0</cx:pt>
          <cx:pt idx="2537">0</cx:pt>
          <cx:pt idx="2538">0</cx:pt>
          <cx:pt idx="2539">0</cx:pt>
          <cx:pt idx="2540">0</cx:pt>
          <cx:pt idx="2541">0</cx:pt>
          <cx:pt idx="2542">0</cx:pt>
          <cx:pt idx="2543">0</cx:pt>
          <cx:pt idx="2544">0</cx:pt>
          <cx:pt idx="2545">0</cx:pt>
          <cx:pt idx="2546">0</cx:pt>
          <cx:pt idx="2547">0</cx:pt>
          <cx:pt idx="2548">0</cx:pt>
          <cx:pt idx="2549">0</cx:pt>
          <cx:pt idx="2550">0</cx:pt>
          <cx:pt idx="2551">0</cx:pt>
          <cx:pt idx="2552">4173</cx:pt>
          <cx:pt idx="2553">7120</cx:pt>
          <cx:pt idx="2554">421</cx:pt>
          <cx:pt idx="2555">9993</cx:pt>
          <cx:pt idx="2556">13012</cx:pt>
          <cx:pt idx="2557">579</cx:pt>
          <cx:pt idx="2558">38168</cx:pt>
          <cx:pt idx="2559">0</cx:pt>
          <cx:pt idx="2560">4806</cx:pt>
          <cx:pt idx="2561">32</cx:pt>
          <cx:pt idx="2562">300</cx:pt>
          <cx:pt idx="2563">89</cx:pt>
          <cx:pt idx="2564">134</cx:pt>
          <cx:pt idx="2565">1106</cx:pt>
          <cx:pt idx="2566">1733</cx:pt>
          <cx:pt idx="2567">1394</cx:pt>
          <cx:pt idx="2568">6230</cx:pt>
          <cx:pt idx="2569">25</cx:pt>
          <cx:pt idx="2570">1207</cx:pt>
          <cx:pt idx="2571">10013</cx:pt>
          <cx:pt idx="2572">0</cx:pt>
          <cx:pt idx="2573">0</cx:pt>
          <cx:pt idx="2574">0</cx:pt>
          <cx:pt idx="2575">0</cx:pt>
          <cx:pt idx="2576">0</cx:pt>
          <cx:pt idx="2577">0</cx:pt>
          <cx:pt idx="2578">0</cx:pt>
          <cx:pt idx="2579">0</cx:pt>
          <cx:pt idx="2580">0</cx:pt>
          <cx:pt idx="2581">979</cx:pt>
          <cx:pt idx="2582">1763</cx:pt>
          <cx:pt idx="2583">3738</cx:pt>
          <cx:pt idx="2584">56070</cx:pt>
          <cx:pt idx="2585">392</cx:pt>
          <cx:pt idx="2586">0</cx:pt>
          <cx:pt idx="2587">0</cx:pt>
          <cx:pt idx="2588">23</cx:pt>
          <cx:pt idx="2589">27</cx:pt>
          <cx:pt idx="2590">22989</cx:pt>
          <cx:pt idx="2591">111660</cx:pt>
          <cx:pt idx="2592">5816</cx:pt>
          <cx:pt idx="2593">18156</cx:pt>
          <cx:pt idx="2594">66750</cx:pt>
          <cx:pt idx="2595">328772</cx:pt>
          <cx:pt idx="2596">570</cx:pt>
          <cx:pt idx="2597">40050</cx:pt>
          <cx:pt idx="2598">40050</cx:pt>
          <cx:pt idx="2599">223</cx:pt>
          <cx:pt idx="2600">178</cx:pt>
          <cx:pt idx="2601">72535</cx:pt>
          <cx:pt idx="2602">42720</cx:pt>
          <cx:pt idx="2603">11125</cx:pt>
          <cx:pt idx="2604">191</cx:pt>
          <cx:pt idx="2605">534</cx:pt>
          <cx:pt idx="2606">18</cx:pt>
          <cx:pt idx="2607">561</cx:pt>
          <cx:pt idx="2608">14861</cx:pt>
          <cx:pt idx="2609">3701</cx:pt>
          <cx:pt idx="2610">8010</cx:pt>
          <cx:pt idx="2611">38876</cx:pt>
          <cx:pt idx="2612">513</cx:pt>
          <cx:pt idx="2613">45</cx:pt>
          <cx:pt idx="2614">194376</cx:pt>
          <cx:pt idx="2615">623</cx:pt>
          <cx:pt idx="2616">51</cx:pt>
          <cx:pt idx="2617">1246</cx:pt>
          <cx:pt idx="2618">2848</cx:pt>
          <cx:pt idx="2619">1068</cx:pt>
          <cx:pt idx="2620">144625</cx:pt>
          <cx:pt idx="2621">312</cx:pt>
          <cx:pt idx="2622">43860</cx:pt>
          <cx:pt idx="2623">0</cx:pt>
          <cx:pt idx="2624">23</cx:pt>
          <cx:pt idx="2625">1291</cx:pt>
          <cx:pt idx="2626">7784</cx:pt>
          <cx:pt idx="2627">1869</cx:pt>
          <cx:pt idx="2628">2</cx:pt>
          <cx:pt idx="2629">2</cx:pt>
          <cx:pt idx="2630">18</cx:pt>
          <cx:pt idx="2631">0</cx:pt>
          <cx:pt idx="2632">0</cx:pt>
          <cx:pt idx="2633">0</cx:pt>
          <cx:pt idx="2634">801</cx:pt>
          <cx:pt idx="2635">0</cx:pt>
          <cx:pt idx="2636">0</cx:pt>
          <cx:pt idx="2637">0</cx:pt>
          <cx:pt idx="2638">0</cx:pt>
          <cx:pt idx="2639">0</cx:pt>
          <cx:pt idx="2640">10253</cx:pt>
          <cx:pt idx="2641">178</cx:pt>
          <cx:pt idx="2642">45</cx:pt>
          <cx:pt idx="2643">534</cx:pt>
          <cx:pt idx="2644">0</cx:pt>
          <cx:pt idx="2645">45</cx:pt>
          <cx:pt idx="2646">45</cx:pt>
          <cx:pt idx="2647">89</cx:pt>
          <cx:pt idx="2648">6408</cx:pt>
          <cx:pt idx="2649">1424</cx:pt>
          <cx:pt idx="2650">5340</cx:pt>
          <cx:pt idx="2651">17943</cx:pt>
          <cx:pt idx="2652">4</cx:pt>
          <cx:pt idx="2653">1715</cx:pt>
          <cx:pt idx="2654">18263</cx:pt>
          <cx:pt idx="2655">0</cx:pt>
          <cx:pt idx="2656">0</cx:pt>
          <cx:pt idx="2657">26700</cx:pt>
          <cx:pt idx="2658">26700</cx:pt>
          <cx:pt idx="2659">1010</cx:pt>
          <cx:pt idx="2660">534</cx:pt>
          <cx:pt idx="2661">1763</cx:pt>
          <cx:pt idx="2662">14386</cx:pt>
          <cx:pt idx="2663">14386</cx:pt>
          <cx:pt idx="2664">18033</cx:pt>
          <cx:pt idx="2665">1707</cx:pt>
          <cx:pt idx="2666">84</cx:pt>
          <cx:pt idx="2667">0</cx:pt>
          <cx:pt idx="2668">513</cx:pt>
          <cx:pt idx="2669">27101</cx:pt>
          <cx:pt idx="2670">60654</cx:pt>
          <cx:pt idx="2671">45</cx:pt>
          <cx:pt idx="2672">56</cx:pt>
          <cx:pt idx="2673">75</cx:pt>
          <cx:pt idx="2674">103</cx:pt>
          <cx:pt idx="2675">2448</cx:pt>
          <cx:pt idx="2676">18672</cx:pt>
          <cx:pt idx="2677">89</cx:pt>
          <cx:pt idx="2678">1360</cx:pt>
          <cx:pt idx="2679">2329</cx:pt>
          <cx:pt idx="2680">0</cx:pt>
          <cx:pt idx="2681">0</cx:pt>
          <cx:pt idx="2682">0</cx:pt>
          <cx:pt idx="2683">89</cx:pt>
          <cx:pt idx="2684">499</cx:pt>
          <cx:pt idx="2685">356</cx:pt>
          <cx:pt idx="2686">9399</cx:pt>
          <cx:pt idx="2687">49</cx:pt>
          <cx:pt idx="2688">20025</cx:pt>
          <cx:pt idx="2689">4450</cx:pt>
          <cx:pt idx="2690">23</cx:pt>
          <cx:pt idx="2691">13350</cx:pt>
          <cx:pt idx="2692">35387</cx:pt>
          <cx:pt idx="2693">41012</cx:pt>
          <cx:pt idx="2694">1068</cx:pt>
          <cx:pt idx="2695">4450</cx:pt>
          <cx:pt idx="2696">12460</cx:pt>
          <cx:pt idx="2697">107</cx:pt>
          <cx:pt idx="2698">401</cx:pt>
          <cx:pt idx="2699">1602</cx:pt>
          <cx:pt idx="2700">1869</cx:pt>
          <cx:pt idx="2701">2136</cx:pt>
          <cx:pt idx="2702">10680</cx:pt>
          <cx:pt idx="2703">4379</cx:pt>
          <cx:pt idx="2704">45</cx:pt>
          <cx:pt idx="2705">23</cx:pt>
          <cx:pt idx="2706">534</cx:pt>
          <cx:pt idx="2707">22250</cx:pt>
          <cx:pt idx="2708">14952</cx:pt>
          <cx:pt idx="2709">2</cx:pt>
          <cx:pt idx="2710">27</cx:pt>
          <cx:pt idx="2711">625</cx:pt>
          <cx:pt idx="2712">3164</cx:pt>
          <cx:pt idx="2713">846</cx:pt>
          <cx:pt idx="2714">1691</cx:pt>
          <cx:pt idx="2715">1</cx:pt>
          <cx:pt idx="2716">0</cx:pt>
          <cx:pt idx="2717">0</cx:pt>
          <cx:pt idx="2718">0</cx:pt>
          <cx:pt idx="2719">0</cx:pt>
          <cx:pt idx="2720">0</cx:pt>
          <cx:pt idx="2721">0</cx:pt>
          <cx:pt idx="2722">0</cx:pt>
          <cx:pt idx="2723">0</cx:pt>
          <cx:pt idx="2724">5340</cx:pt>
          <cx:pt idx="2725">10680</cx:pt>
          <cx:pt idx="2726">16679</cx:pt>
          <cx:pt idx="2727">7327</cx:pt>
          <cx:pt idx="2728">33358</cx:pt>
          <cx:pt idx="2729">1</cx:pt>
          <cx:pt idx="2730">1</cx:pt>
          <cx:pt idx="2731">0</cx:pt>
          <cx:pt idx="2732">0</cx:pt>
          <cx:pt idx="2733">0</cx:pt>
          <cx:pt idx="2734">0</cx:pt>
          <cx:pt idx="2735">7076</cx:pt>
          <cx:pt idx="2736">979</cx:pt>
          <cx:pt idx="2737">0</cx:pt>
          <cx:pt idx="2738">89</cx:pt>
          <cx:pt idx="2739">445</cx:pt>
          <cx:pt idx="2740">12638</cx:pt>
          <cx:pt idx="2741">7519</cx:pt>
          <cx:pt idx="2742">808</cx:pt>
          <cx:pt idx="2743">808</cx:pt>
          <cx:pt idx="2744">2670</cx:pt>
          <cx:pt idx="2745">0</cx:pt>
          <cx:pt idx="2746">1602</cx:pt>
          <cx:pt idx="2747">7120</cx:pt>
          <cx:pt idx="2748">8758</cx:pt>
          <cx:pt idx="2749">26273</cx:pt>
          <cx:pt idx="2750">45</cx:pt>
          <cx:pt idx="2751">1068</cx:pt>
          <cx:pt idx="2752">500</cx:pt>
          <cx:pt idx="2753">1602</cx:pt>
          <cx:pt idx="2754">1869</cx:pt>
          <cx:pt idx="2755">2136</cx:pt>
          <cx:pt idx="2756">0</cx:pt>
          <cx:pt idx="2757">2820</cx:pt>
          <cx:pt idx="2758">134</cx:pt>
          <cx:pt idx="2759">178</cx:pt>
          <cx:pt idx="2760">356</cx:pt>
          <cx:pt idx="2761">534</cx:pt>
          <cx:pt idx="2762">534</cx:pt>
          <cx:pt idx="2763">0</cx:pt>
          <cx:pt idx="2764">0</cx:pt>
          <cx:pt idx="2765">25</cx:pt>
          <cx:pt idx="2766">3560</cx:pt>
          <cx:pt idx="2767">262016</cx:pt>
          <cx:pt idx="2768">18</cx:pt>
          <cx:pt idx="2769">75</cx:pt>
          <cx:pt idx="2770">15862</cx:pt>
          <cx:pt idx="2771">17097</cx:pt>
          <cx:pt idx="2772">9</cx:pt>
          <cx:pt idx="2773">305117</cx:pt>
          <cx:pt idx="2774">2</cx:pt>
          <cx:pt idx="2775">9</cx:pt>
          <cx:pt idx="2776">8544</cx:pt>
          <cx:pt idx="2777">25179</cx:pt>
          <cx:pt idx="2778">14</cx:pt>
          <cx:pt idx="2779">129</cx:pt>
          <cx:pt idx="2780">313</cx:pt>
          <cx:pt idx="2781">2724</cx:pt>
          <cx:pt idx="2782">0</cx:pt>
          <cx:pt idx="2783">1145</cx:pt>
          <cx:pt idx="2784">149520</cx:pt>
          <cx:pt idx="2785">25632</cx:pt>
          <cx:pt idx="2786">1869</cx:pt>
          <cx:pt idx="2787">5340</cx:pt>
          <cx:pt idx="2788">89</cx:pt>
          <cx:pt idx="2789">912</cx:pt>
          <cx:pt idx="2790">216</cx:pt>
          <cx:pt idx="2791">1068</cx:pt>
          <cx:pt idx="2792">22250</cx:pt>
          <cx:pt idx="2793">35600</cx:pt>
          <cx:pt idx="2794">534</cx:pt>
          <cx:pt idx="2795">0</cx:pt>
          <cx:pt idx="2796">0</cx:pt>
          <cx:pt idx="2797">0</cx:pt>
          <cx:pt idx="2798">0</cx:pt>
          <cx:pt idx="2799">0</cx:pt>
          <cx:pt idx="2800">0</cx:pt>
          <cx:pt idx="2801">0</cx:pt>
          <cx:pt idx="2802">0</cx:pt>
          <cx:pt idx="2803">0</cx:pt>
          <cx:pt idx="2804">0</cx:pt>
          <cx:pt idx="2805">123265</cx:pt>
          <cx:pt idx="2806">89</cx:pt>
          <cx:pt idx="2807">156</cx:pt>
          <cx:pt idx="2808">49</cx:pt>
          <cx:pt idx="2809">1</cx:pt>
          <cx:pt idx="2810">98</cx:pt>
          <cx:pt idx="2811">1816</cx:pt>
          <cx:pt idx="2812">5607</cx:pt>
          <cx:pt idx="2813">6</cx:pt>
          <cx:pt idx="2814">7209</cx:pt>
          <cx:pt idx="2815">534</cx:pt>
          <cx:pt idx="2816">0</cx:pt>
          <cx:pt idx="2817">101104</cx:pt>
          <cx:pt idx="2818">2848</cx:pt>
          <cx:pt idx="2819">8715</cx:pt>
          <cx:pt idx="2820">0</cx:pt>
          <cx:pt idx="2821">0</cx:pt>
          <cx:pt idx="2822">1869</cx:pt>
          <cx:pt idx="2823">2136</cx:pt>
          <cx:pt idx="2824">2136</cx:pt>
          <cx:pt idx="2825">12816</cx:pt>
          <cx:pt idx="2826">1</cx:pt>
          <cx:pt idx="2827">0</cx:pt>
          <cx:pt idx="2828">13231</cx:pt>
          <cx:pt idx="2829">32040</cx:pt>
          <cx:pt idx="2830">534</cx:pt>
          <cx:pt idx="2831">1068</cx:pt>
          <cx:pt idx="2832">18690</cx:pt>
          <cx:pt idx="2833">114</cx:pt>
          <cx:pt idx="2834">1191</cx:pt>
          <cx:pt idx="2835">21627</cx:pt>
          <cx:pt idx="2836">0</cx:pt>
          <cx:pt idx="2837">801</cx:pt>
          <cx:pt idx="2838">1602</cx:pt>
          <cx:pt idx="2839">1068</cx:pt>
          <cx:pt idx="2840">3471</cx:pt>
          <cx:pt idx="2841">445</cx:pt>
          <cx:pt idx="2842">107</cx:pt>
          <cx:pt idx="2843">312</cx:pt>
          <cx:pt idx="2844">1981</cx:pt>
          <cx:pt idx="2845">20</cx:pt>
          <cx:pt idx="2846">1958</cx:pt>
          <cx:pt idx="2847">45</cx:pt>
          <cx:pt idx="2848">534</cx:pt>
          <cx:pt idx="2849">534</cx:pt>
          <cx:pt idx="2850">39</cx:pt>
          <cx:pt idx="2851">27368</cx:pt>
          <cx:pt idx="2852">89</cx:pt>
          <cx:pt idx="2853">2670</cx:pt>
          <cx:pt idx="2854">1</cx:pt>
          <cx:pt idx="2855">0</cx:pt>
          <cx:pt idx="2856">0</cx:pt>
          <cx:pt idx="2857">0</cx:pt>
          <cx:pt idx="2858">0</cx:pt>
          <cx:pt idx="2859">0</cx:pt>
          <cx:pt idx="2860">0</cx:pt>
          <cx:pt idx="2861">0</cx:pt>
          <cx:pt idx="2862">47</cx:pt>
          <cx:pt idx="2863">517</cx:pt>
          <cx:pt idx="2864">1602</cx:pt>
          <cx:pt idx="2865">44500</cx:pt>
          <cx:pt idx="2866">4266</cx:pt>
          <cx:pt idx="2867">200144</cx:pt>
          <cx:pt idx="2868">290</cx:pt>
          <cx:pt idx="2869">623</cx:pt>
          <cx:pt idx="2870">41</cx:pt>
          <cx:pt idx="2871">2537</cx:pt>
          <cx:pt idx="2872">3382</cx:pt>
          <cx:pt idx="2873">48</cx:pt>
          <cx:pt idx="2874">3</cx:pt>
          <cx:pt idx="2875">1</cx:pt>
          <cx:pt idx="2876">0</cx:pt>
          <cx:pt idx="2877">0</cx:pt>
          <cx:pt idx="2878">0</cx:pt>
          <cx:pt idx="2879">0</cx:pt>
          <cx:pt idx="2880">0</cx:pt>
          <cx:pt idx="2881">890</cx:pt>
          <cx:pt idx="2882">107</cx:pt>
          <cx:pt idx="2883">21</cx:pt>
          <cx:pt idx="2884">49</cx:pt>
          <cx:pt idx="2885">0</cx:pt>
          <cx:pt idx="2886">0</cx:pt>
          <cx:pt idx="2887">0</cx:pt>
          <cx:pt idx="2888">0</cx:pt>
          <cx:pt idx="2889">17</cx:pt>
          <cx:pt idx="2890">50853</cx:pt>
          <cx:pt idx="2891">106800</cx:pt>
          <cx:pt idx="2892">160200</cx:pt>
          <cx:pt idx="2893">1</cx:pt>
          <cx:pt idx="2894">0</cx:pt>
          <cx:pt idx="2895">19</cx:pt>
          <cx:pt idx="2896">134</cx:pt>
          <cx:pt idx="2897">890</cx:pt>
          <cx:pt idx="2898">5127</cx:pt>
          <cx:pt idx="2899">4361</cx:pt>
          <cx:pt idx="2900">1313</cx:pt>
          <cx:pt idx="2901">1402</cx:pt>
          <cx:pt idx="2902">1402</cx:pt>
          <cx:pt idx="2903">1471</cx:pt>
          <cx:pt idx="2904">2136</cx:pt>
          <cx:pt idx="2905">10680</cx:pt>
          <cx:pt idx="2906">1869</cx:pt>
          <cx:pt idx="2907">17800</cx:pt>
          <cx:pt idx="2908">40050</cx:pt>
          <cx:pt idx="2909">0</cx:pt>
          <cx:pt idx="2910">8900</cx:pt>
          <cx:pt idx="2911">16573</cx:pt>
          <cx:pt idx="2912">178</cx:pt>
          <cx:pt idx="2913">1780</cx:pt>
          <cx:pt idx="2914">80314</cx:pt>
          <cx:pt idx="2915">267</cx:pt>
          <cx:pt idx="2916">908</cx:pt>
          <cx:pt idx="2917">3560</cx:pt>
          <cx:pt idx="2918">890</cx:pt>
          <cx:pt idx="2919">4</cx:pt>
          <cx:pt idx="2920">55</cx:pt>
          <cx:pt idx="2921">1</cx:pt>
          <cx:pt idx="2922">1</cx:pt>
          <cx:pt idx="2923">11125</cx:pt>
          <cx:pt idx="2924">284</cx:pt>
          <cx:pt idx="2925">641</cx:pt>
          <cx:pt idx="2926">0</cx:pt>
          <cx:pt idx="2927">0</cx:pt>
          <cx:pt idx="2928">0</cx:pt>
          <cx:pt idx="2929">223</cx:pt>
          <cx:pt idx="2930">534</cx:pt>
          <cx:pt idx="2931">401</cx:pt>
          <cx:pt idx="2932">0</cx:pt>
          <cx:pt idx="2933">19</cx:pt>
          <cx:pt idx="2934">2</cx:pt>
          <cx:pt idx="2935">45</cx:pt>
          <cx:pt idx="2936">1318</cx:pt>
          <cx:pt idx="2937">3646</cx:pt>
          <cx:pt idx="2938">11962</cx:pt>
          <cx:pt idx="2939">16405</cx:pt>
          <cx:pt idx="2940">20848</cx:pt>
          <cx:pt idx="2941">32809</cx:pt>
          <cx:pt idx="2942">1987</cx:pt>
          <cx:pt idx="2943">7</cx:pt>
          <cx:pt idx="2944">4232</cx:pt>
          <cx:pt idx="2945">7743</cx:pt>
          <cx:pt idx="2946">2848</cx:pt>
          <cx:pt idx="2947">0</cx:pt>
          <cx:pt idx="2948">50853</cx:pt>
          <cx:pt idx="2949">757</cx:pt>
          <cx:pt idx="2950">1039</cx:pt>
          <cx:pt idx="2951">356</cx:pt>
          <cx:pt idx="2952">356</cx:pt>
          <cx:pt idx="2953">67284</cx:pt>
          <cx:pt idx="2954">0</cx:pt>
          <cx:pt idx="2955">8464</cx:pt>
          <cx:pt idx="2956">93611</cx:pt>
          <cx:pt idx="2957">5</cx:pt>
          <cx:pt idx="2958">13</cx:pt>
          <cx:pt idx="2959">45</cx:pt>
          <cx:pt idx="2960">45</cx:pt>
          <cx:pt idx="2961">49</cx:pt>
          <cx:pt idx="2962">36</cx:pt>
          <cx:pt idx="2963">10215</cx:pt>
          <cx:pt idx="2964">1780</cx:pt>
          <cx:pt idx="2965">1958</cx:pt>
          <cx:pt idx="2966">12397</cx:pt>
          <cx:pt idx="2967">12397</cx:pt>
          <cx:pt idx="2968">0</cx:pt>
          <cx:pt idx="2969">0</cx:pt>
          <cx:pt idx="2970">0</cx:pt>
          <cx:pt idx="2971">0</cx:pt>
          <cx:pt idx="2972">0</cx:pt>
          <cx:pt idx="2973">0</cx:pt>
          <cx:pt idx="2974">0</cx:pt>
          <cx:pt idx="2975">0</cx:pt>
          <cx:pt idx="2976">0</cx:pt>
          <cx:pt idx="2977">534</cx:pt>
          <cx:pt idx="2978">534</cx:pt>
          <cx:pt idx="2979">1335</cx:pt>
          <cx:pt idx="2980">11125</cx:pt>
          <cx:pt idx="2981">378250</cx:pt>
          <cx:pt idx="2982">4433</cx:pt>
          <cx:pt idx="2983">1780</cx:pt>
          <cx:pt idx="2984">35600</cx:pt>
          <cx:pt idx="2985">623</cx:pt>
          <cx:pt idx="2986">112</cx:pt>
          <cx:pt idx="2987">2225</cx:pt>
          <cx:pt idx="2988">54</cx:pt>
          <cx:pt idx="2989">11125</cx:pt>
          <cx:pt idx="2990">11125</cx:pt>
          <cx:pt idx="2991">11125</cx:pt>
          <cx:pt idx="2992">11125</cx:pt>
          <cx:pt idx="2993">196</cx:pt>
          <cx:pt idx="2994">0</cx:pt>
          <cx:pt idx="2995">0</cx:pt>
          <cx:pt idx="2996">9</cx:pt>
          <cx:pt idx="2997">267</cx:pt>
          <cx:pt idx="2998">979</cx:pt>
          <cx:pt idx="2999">3</cx:pt>
          <cx:pt idx="3000">890</cx:pt>
          <cx:pt idx="3001">171</cx:pt>
          <cx:pt idx="3002">534</cx:pt>
          <cx:pt idx="3003">127</cx:pt>
          <cx:pt idx="3004">42</cx:pt>
          <cx:pt idx="3005">67</cx:pt>
          <cx:pt idx="3006">107</cx:pt>
          <cx:pt idx="3007">23</cx:pt>
          <cx:pt idx="3008">85</cx:pt>
          <cx:pt idx="3009">100</cx:pt>
          <cx:pt idx="3010">107</cx:pt>
          <cx:pt idx="3011">134</cx:pt>
          <cx:pt idx="3012">23363</cx:pt>
          <cx:pt idx="3013">374</cx:pt>
          <cx:pt idx="3014">1795</cx:pt>
          <cx:pt idx="3015">267</cx:pt>
          <cx:pt idx="3016">5340</cx:pt>
          <cx:pt idx="3017">18</cx:pt>
          <cx:pt idx="3018">28925</cx:pt>
          <cx:pt idx="3019">0</cx:pt>
          <cx:pt idx="3020">0</cx:pt>
          <cx:pt idx="3021">0</cx:pt>
          <cx:pt idx="3022">890</cx:pt>
          <cx:pt idx="3023">25632</cx:pt>
          <cx:pt idx="3024">2</cx:pt>
          <cx:pt idx="3025">1</cx:pt>
          <cx:pt idx="3026">18</cx:pt>
          <cx:pt idx="3027">61</cx:pt>
          <cx:pt idx="3028">0</cx:pt>
          <cx:pt idx="3029">312</cx:pt>
          <cx:pt idx="3030">735</cx:pt>
          <cx:pt idx="3031">988</cx:pt>
          <cx:pt idx="3032">1077</cx:pt>
          <cx:pt idx="3033">4</cx:pt>
          <cx:pt idx="3034">9</cx:pt>
          <cx:pt idx="3035">12</cx:pt>
          <cx:pt idx="3036">4</cx:pt>
          <cx:pt idx="3037">0</cx:pt>
          <cx:pt idx="3038">0</cx:pt>
          <cx:pt idx="3039">0</cx:pt>
          <cx:pt idx="3040">0</cx:pt>
          <cx:pt idx="3041">35031</cx:pt>
          <cx:pt idx="3042">18735</cx:pt>
          <cx:pt idx="3043">1211</cx:pt>
          <cx:pt idx="3044">18</cx:pt>
          <cx:pt idx="3045">23</cx:pt>
          <cx:pt idx="3046">801</cx:pt>
          <cx:pt idx="3047">14418</cx:pt>
          <cx:pt idx="3048">19737</cx:pt>
          <cx:pt idx="3049">2452</cx:pt>
          <cx:pt idx="3050">54</cx:pt>
          <cx:pt idx="3051">10680</cx:pt>
          <cx:pt idx="3052">0</cx:pt>
          <cx:pt idx="3053">0</cx:pt>
          <cx:pt idx="3054">5</cx:pt>
          <cx:pt idx="3055">10</cx:pt>
          <cx:pt idx="3056">512</cx:pt>
          <cx:pt idx="3057">89</cx:pt>
          <cx:pt idx="3058">2448</cx:pt>
          <cx:pt idx="3059">8811</cx:pt>
          <cx:pt idx="3060">25810</cx:pt>
          <cx:pt idx="3061">25810</cx:pt>
          <cx:pt idx="3062">1</cx:pt>
          <cx:pt idx="3063">0</cx:pt>
          <cx:pt idx="3064">134</cx:pt>
          <cx:pt idx="3065">10510</cx:pt>
          <cx:pt idx="3066">13137</cx:pt>
          <cx:pt idx="3067">13137</cx:pt>
          <cx:pt idx="3068">36</cx:pt>
          <cx:pt idx="3069">36</cx:pt>
          <cx:pt idx="3070">72</cx:pt>
          <cx:pt idx="3071">1068</cx:pt>
          <cx:pt idx="3072">13137</cx:pt>
          <cx:pt idx="3073">267</cx:pt>
          <cx:pt idx="3074">534</cx:pt>
          <cx:pt idx="3075">20148</cx:pt>
          <cx:pt idx="3076">690</cx:pt>
          <cx:pt idx="3077">445</cx:pt>
          <cx:pt idx="3078">0</cx:pt>
          <cx:pt idx="3079">0</cx:pt>
          <cx:pt idx="3080">668</cx:pt>
          <cx:pt idx="3081">8075</cx:pt>
          <cx:pt idx="3082">33</cx:pt>
          <cx:pt idx="3083">0</cx:pt>
          <cx:pt idx="3084">0</cx:pt>
          <cx:pt idx="3085">468</cx:pt>
          <cx:pt idx="3086">25793</cx:pt>
          <cx:pt idx="3087">35414</cx:pt>
          <cx:pt idx="3088">1602</cx:pt>
          <cx:pt idx="3089">36</cx:pt>
          <cx:pt idx="3090">45</cx:pt>
          <cx:pt idx="3091">712</cx:pt>
          <cx:pt idx="3092">864</cx:pt>
          <cx:pt idx="3093">1638</cx:pt>
          <cx:pt idx="3094">27</cx:pt>
          <cx:pt idx="3095">735</cx:pt>
          <cx:pt idx="3096">890</cx:pt>
          <cx:pt idx="3097">445</cx:pt>
          <cx:pt idx="3098">15</cx:pt>
          <cx:pt idx="3099">0</cx:pt>
          <cx:pt idx="3100">0</cx:pt>
          <cx:pt idx="3101">0</cx:pt>
          <cx:pt idx="3102">0</cx:pt>
          <cx:pt idx="3103">4539</cx:pt>
          <cx:pt idx="3104">1</cx:pt>
          <cx:pt idx="3105">1472</cx:pt>
          <cx:pt idx="3106">5526</cx:pt>
          <cx:pt idx="3107">35244</cx:pt>
          <cx:pt idx="3108">1869</cx:pt>
          <cx:pt idx="3109">89</cx:pt>
          <cx:pt idx="3110">0</cx:pt>
          <cx:pt idx="3111">0</cx:pt>
          <cx:pt idx="3112">0</cx:pt>
          <cx:pt idx="3113">0</cx:pt>
          <cx:pt idx="3114">0</cx:pt>
          <cx:pt idx="3115">0</cx:pt>
          <cx:pt idx="3116">4895</cx:pt>
          <cx:pt idx="3117">10413</cx:pt>
          <cx:pt idx="3118">4005</cx:pt>
          <cx:pt idx="3119">7654</cx:pt>
          <cx:pt idx="3120">788</cx:pt>
          <cx:pt idx="3121">0</cx:pt>
          <cx:pt idx="3122">0</cx:pt>
          <cx:pt idx="3123">2136</cx:pt>
          <cx:pt idx="3124">98</cx:pt>
          <cx:pt idx="3125">445</cx:pt>
          <cx:pt idx="3126">23</cx:pt>
          <cx:pt idx="3127">45</cx:pt>
          <cx:pt idx="3128">267</cx:pt>
          <cx:pt idx="3129">534</cx:pt>
          <cx:pt idx="3130">0</cx:pt>
          <cx:pt idx="3131">0</cx:pt>
          <cx:pt idx="3132">3560</cx:pt>
          <cx:pt idx="3133">1</cx:pt>
          <cx:pt idx="3134">1</cx:pt>
          <cx:pt idx="3135">0</cx:pt>
          <cx:pt idx="3136">11</cx:pt>
          <cx:pt idx="3137">14</cx:pt>
          <cx:pt idx="3138">15</cx:pt>
          <cx:pt idx="3139">86</cx:pt>
          <cx:pt idx="3140">1157</cx:pt>
          <cx:pt idx="3141">9</cx:pt>
          <cx:pt idx="3142">23</cx:pt>
          <cx:pt idx="3143">23</cx:pt>
          <cx:pt idx="3144">23</cx:pt>
          <cx:pt idx="3145">23</cx:pt>
          <cx:pt idx="3146">49</cx:pt>
          <cx:pt idx="3147">107</cx:pt>
          <cx:pt idx="3148">223</cx:pt>
          <cx:pt idx="3149">13430</cx:pt>
          <cx:pt idx="3150">95</cx:pt>
          <cx:pt idx="3151">255</cx:pt>
          <cx:pt idx="3152">0</cx:pt>
          <cx:pt idx="3153">0</cx:pt>
          <cx:pt idx="3154">0</cx:pt>
          <cx:pt idx="3155">0</cx:pt>
          <cx:pt idx="3156">72</cx:pt>
          <cx:pt idx="3157">72</cx:pt>
          <cx:pt idx="3158">72</cx:pt>
          <cx:pt idx="3159">72</cx:pt>
          <cx:pt idx="3160">822</cx:pt>
          <cx:pt idx="3161">822</cx:pt>
          <cx:pt idx="3162">23496</cx:pt>
          <cx:pt idx="3163">0</cx:pt>
          <cx:pt idx="3164">0</cx:pt>
          <cx:pt idx="3165">0</cx:pt>
          <cx:pt idx="3166">49</cx:pt>
          <cx:pt idx="3167">98</cx:pt>
          <cx:pt idx="3168">334</cx:pt>
          <cx:pt idx="3169">534</cx:pt>
          <cx:pt idx="3170">41012</cx:pt>
          <cx:pt idx="3171">27</cx:pt>
          <cx:pt idx="3172">9612</cx:pt>
          <cx:pt idx="3173">6408</cx:pt>
          <cx:pt idx="3174">32</cx:pt>
          <cx:pt idx="3175">134</cx:pt>
          <cx:pt idx="3176">178</cx:pt>
          <cx:pt idx="3177">1335</cx:pt>
          <cx:pt idx="3178">8</cx:pt>
          <cx:pt idx="3179">481</cx:pt>
          <cx:pt idx="3180">45</cx:pt>
          <cx:pt idx="3181">27</cx:pt>
          <cx:pt idx="3182">13</cx:pt>
          <cx:pt idx="3183">89</cx:pt>
          <cx:pt idx="3184">356</cx:pt>
          <cx:pt idx="3185">401</cx:pt>
          <cx:pt idx="3186">534</cx:pt>
          <cx:pt idx="3187">668</cx:pt>
          <cx:pt idx="3188">0</cx:pt>
          <cx:pt idx="3189">49687</cx:pt>
          <cx:pt idx="3190">3204</cx:pt>
          <cx:pt idx="3191">0</cx:pt>
          <cx:pt idx="3192">0</cx:pt>
          <cx:pt idx="3193">0</cx:pt>
          <cx:pt idx="3194">20993</cx:pt>
          <cx:pt idx="3195">8</cx:pt>
          <cx:pt idx="3196">962</cx:pt>
          <cx:pt idx="3197">100</cx:pt>
          <cx:pt idx="3198">8</cx:pt>
          <cx:pt idx="3199">10</cx:pt>
          <cx:pt idx="3200">14</cx:pt>
          <cx:pt idx="3201">85440</cx:pt>
          <cx:pt idx="3202">0</cx:pt>
          <cx:pt idx="3203">0</cx:pt>
          <cx:pt idx="3204">0</cx:pt>
          <cx:pt idx="3205">0</cx:pt>
          <cx:pt idx="3206">0</cx:pt>
          <cx:pt idx="3207">0</cx:pt>
          <cx:pt idx="3208">0</cx:pt>
          <cx:pt idx="3209">0</cx:pt>
          <cx:pt idx="3210">0</cx:pt>
          <cx:pt idx="3211">0</cx:pt>
          <cx:pt idx="3212">0</cx:pt>
          <cx:pt idx="3213">0</cx:pt>
          <cx:pt idx="3214">0</cx:pt>
          <cx:pt idx="3215">0</cx:pt>
          <cx:pt idx="3216">0</cx:pt>
          <cx:pt idx="3217">0</cx:pt>
          <cx:pt idx="3218">0</cx:pt>
          <cx:pt idx="3219">0</cx:pt>
          <cx:pt idx="3220">0</cx:pt>
          <cx:pt idx="3221">0</cx:pt>
          <cx:pt idx="3222">0</cx:pt>
          <cx:pt idx="3223">0</cx:pt>
          <cx:pt idx="3224">15575</cx:pt>
          <cx:pt idx="3225">890</cx:pt>
          <cx:pt idx="3226">29815</cx:pt>
          <cx:pt idx="3227">32</cx:pt>
          <cx:pt idx="3228">67</cx:pt>
          <cx:pt idx="3229">23</cx:pt>
          <cx:pt idx="3230">579</cx:pt>
          <cx:pt idx="3231">1024</cx:pt>
          <cx:pt idx="3232">0</cx:pt>
          <cx:pt idx="3233">54</cx:pt>
          <cx:pt idx="3234">23</cx:pt>
          <cx:pt idx="3235">45</cx:pt>
          <cx:pt idx="3236">445</cx:pt>
          <cx:pt idx="3237">2225</cx:pt>
          <cx:pt idx="3238">5073</cx:pt>
          <cx:pt idx="3239">152</cx:pt>
          <cx:pt idx="3240">39</cx:pt>
          <cx:pt idx="3241">48</cx:pt>
          <cx:pt idx="3242">534</cx:pt>
          <cx:pt idx="3243">36</cx:pt>
          <cx:pt idx="3244">6230</cx:pt>
          <cx:pt idx="3245">49</cx:pt>
          <cx:pt idx="3246">15414</cx:pt>
          <cx:pt idx="3247">201</cx:pt>
          <cx:pt idx="3248">223</cx:pt>
          <cx:pt idx="3249">445</cx:pt>
          <cx:pt idx="3250">45</cx:pt>
          <cx:pt idx="3251">801</cx:pt>
          <cx:pt idx="3252">10</cx:pt>
          <cx:pt idx="3253">295</cx:pt>
          <cx:pt idx="3254">89</cx:pt>
          <cx:pt idx="3255">1691</cx:pt>
          <cx:pt idx="3256">21716</cx:pt>
          <cx:pt idx="3257">134</cx:pt>
          <cx:pt idx="3258">18</cx:pt>
          <cx:pt idx="3259">1558</cx:pt>
          <cx:pt idx="3260">445</cx:pt>
          <cx:pt idx="3261">342</cx:pt>
          <cx:pt idx="3262">19</cx:pt>
          <cx:pt idx="3263">23</cx:pt>
          <cx:pt idx="3264">2670</cx:pt>
          <cx:pt idx="3265">9256</cx:pt>
          <cx:pt idx="3266">9356</cx:pt>
          <cx:pt idx="3267">10324</cx:pt>
          <cx:pt idx="3268">16715</cx:pt>
          <cx:pt idx="3269">25187</cx:pt>
          <cx:pt idx="3270">17</cx:pt>
          <cx:pt idx="3271">178</cx:pt>
          <cx:pt idx="3272">312</cx:pt>
          <cx:pt idx="3273">178</cx:pt>
          <cx:pt idx="3274">1024</cx:pt>
          <cx:pt idx="3275">1402</cx:pt>
          <cx:pt idx="3276">1602</cx:pt>
          <cx:pt idx="3277">2136</cx:pt>
          <cx:pt idx="3278">2136</cx:pt>
          <cx:pt idx="3279">4272</cx:pt>
          <cx:pt idx="3280">890</cx:pt>
          <cx:pt idx="3281">623</cx:pt>
          <cx:pt idx="3282">7476</cx:pt>
          <cx:pt idx="3283">36</cx:pt>
          <cx:pt idx="3284">445</cx:pt>
          <cx:pt idx="3285">534</cx:pt>
          <cx:pt idx="3286">1602</cx:pt>
          <cx:pt idx="3287">5</cx:pt>
          <cx:pt idx="3288">12816</cx:pt>
          <cx:pt idx="3289">39</cx:pt>
          <cx:pt idx="3290">14</cx:pt>
          <cx:pt idx="3291">18</cx:pt>
          <cx:pt idx="3292">2</cx:pt>
          <cx:pt idx="3293">10</cx:pt>
          <cx:pt idx="3294">2346</cx:pt>
          <cx:pt idx="3295">70008</cx:pt>
          <cx:pt idx="3296">2670</cx:pt>
          <cx:pt idx="3297">1</cx:pt>
          <cx:pt idx="3298">14</cx:pt>
          <cx:pt idx="3299">24030</cx:pt>
          <cx:pt idx="3300">57</cx:pt>
          <cx:pt idx="3301">61394</cx:pt>
          <cx:pt idx="3302">0</cx:pt>
          <cx:pt idx="3303">0</cx:pt>
          <cx:pt idx="3304">0</cx:pt>
          <cx:pt idx="3305">36</cx:pt>
          <cx:pt idx="3306">0</cx:pt>
          <cx:pt idx="3307">45</cx:pt>
          <cx:pt idx="3308">23</cx:pt>
          <cx:pt idx="3309">23</cx:pt>
          <cx:pt idx="3310">32</cx:pt>
          <cx:pt idx="3311">15620</cx:pt>
          <cx:pt idx="3312">35244</cx:pt>
          <cx:pt idx="3313">27</cx:pt>
          <cx:pt idx="3314">1</cx:pt>
          <cx:pt idx="3315">534</cx:pt>
          <cx:pt idx="3316">0</cx:pt>
          <cx:pt idx="3317">0</cx:pt>
          <cx:pt idx="3318">0</cx:pt>
          <cx:pt idx="3319">15469</cx:pt>
          <cx:pt idx="3320">0</cx:pt>
          <cx:pt idx="3321">5675</cx:pt>
          <cx:pt idx="3322">9</cx:pt>
          <cx:pt idx="3323">23</cx:pt>
          <cx:pt idx="3324">25</cx:pt>
          <cx:pt idx="3325">45</cx:pt>
          <cx:pt idx="3326">948</cx:pt>
          <cx:pt idx="3327">15697</cx:pt>
          <cx:pt idx="3328">2</cx:pt>
          <cx:pt idx="3329">2</cx:pt>
          <cx:pt idx="3330">0</cx:pt>
          <cx:pt idx="3331">0</cx:pt>
          <cx:pt idx="3332">5127</cx:pt>
          <cx:pt idx="3333">5127</cx:pt>
          <cx:pt idx="3334">9</cx:pt>
          <cx:pt idx="3335">14</cx:pt>
          <cx:pt idx="3336">3560</cx:pt>
          <cx:pt idx="3337">267</cx:pt>
          <cx:pt idx="3338">334</cx:pt>
          <cx:pt idx="3339">1180</cx:pt>
          <cx:pt idx="3340">1869</cx:pt>
          <cx:pt idx="3341">2136</cx:pt>
          <cx:pt idx="3342">4206</cx:pt>
          <cx:pt idx="3343">445</cx:pt>
          <cx:pt idx="3344">997</cx:pt>
          <cx:pt idx="3345">178</cx:pt>
          <cx:pt idx="3346">401</cx:pt>
          <cx:pt idx="3347">178</cx:pt>
          <cx:pt idx="3348">178</cx:pt>
          <cx:pt idx="3349">10773</cx:pt>
          <cx:pt idx="3350">0</cx:pt>
          <cx:pt idx="3351">0</cx:pt>
          <cx:pt idx="3352">0</cx:pt>
          <cx:pt idx="3353">0</cx:pt>
          <cx:pt idx="3354">0</cx:pt>
          <cx:pt idx="3355">0</cx:pt>
          <cx:pt idx="3356">0</cx:pt>
          <cx:pt idx="3357">0</cx:pt>
          <cx:pt idx="3358">10680</cx:pt>
          <cx:pt idx="3359">34710</cx:pt>
          <cx:pt idx="3360">1068</cx:pt>
          <cx:pt idx="3361">2136</cx:pt>
          <cx:pt idx="3362">41</cx:pt>
          <cx:pt idx="3363">93231</cx:pt>
          <cx:pt idx="3364">0</cx:pt>
          <cx:pt idx="3365">25</cx:pt>
          <cx:pt idx="3366">89</cx:pt>
          <cx:pt idx="3367">1</cx:pt>
          <cx:pt idx="3368">1</cx:pt>
          <cx:pt idx="3369">5</cx:pt>
          <cx:pt idx="3370">178</cx:pt>
          <cx:pt idx="3371">160200</cx:pt>
          <cx:pt idx="3372">0</cx:pt>
          <cx:pt idx="3373">0</cx:pt>
          <cx:pt idx="3374">0</cx:pt>
          <cx:pt idx="3375">0</cx:pt>
          <cx:pt idx="3376">12327</cx:pt>
          <cx:pt idx="3377">9</cx:pt>
          <cx:pt idx="3378">0</cx:pt>
          <cx:pt idx="3379">0</cx:pt>
          <cx:pt idx="3380">0</cx:pt>
          <cx:pt idx="3381">0</cx:pt>
          <cx:pt idx="3382">0</cx:pt>
          <cx:pt idx="3383">0</cx:pt>
          <cx:pt idx="3384">534</cx:pt>
          <cx:pt idx="3385">1068</cx:pt>
          <cx:pt idx="3386">230</cx:pt>
          <cx:pt idx="3387">534</cx:pt>
          <cx:pt idx="3388">445</cx:pt>
          <cx:pt idx="3389">534</cx:pt>
          <cx:pt idx="3390">534</cx:pt>
          <cx:pt idx="3391">534</cx:pt>
          <cx:pt idx="3392">29370</cx:pt>
          <cx:pt idx="3393">45</cx:pt>
          <cx:pt idx="3394">445</cx:pt>
          <cx:pt idx="3395">534</cx:pt>
          <cx:pt idx="3396">1958</cx:pt>
          <cx:pt idx="3397">1</cx:pt>
          <cx:pt idx="3398">0</cx:pt>
          <cx:pt idx="3399">8010</cx:pt>
          <cx:pt idx="3400">4</cx:pt>
          <cx:pt idx="3401">6</cx:pt>
          <cx:pt idx="3402">1068</cx:pt>
          <cx:pt idx="3403">1119</cx:pt>
          <cx:pt idx="3404">1402</cx:pt>
          <cx:pt idx="3405">4272</cx:pt>
          <cx:pt idx="3406">18</cx:pt>
          <cx:pt idx="3407">10274</cx:pt>
          <cx:pt idx="3408">19580</cx:pt>
          <cx:pt idx="3409">819</cx:pt>
          <cx:pt idx="3410">8</cx:pt>
          <cx:pt idx="3411">3621</cx:pt>
          <cx:pt idx="3412">107</cx:pt>
          <cx:pt idx="3413">3560</cx:pt>
          <cx:pt idx="3414">12282</cx:pt>
          <cx:pt idx="3415">374</cx:pt>
          <cx:pt idx="3416">1</cx:pt>
          <cx:pt idx="3417">0</cx:pt>
          <cx:pt idx="3418">1709</cx:pt>
          <cx:pt idx="3419">2848</cx:pt>
          <cx:pt idx="3420">334</cx:pt>
          <cx:pt idx="3421">1402</cx:pt>
          <cx:pt idx="3422">1402</cx:pt>
          <cx:pt idx="3423">1402</cx:pt>
          <cx:pt idx="3424">21360</cx:pt>
          <cx:pt idx="3425">18</cx:pt>
          <cx:pt idx="3426">23</cx:pt>
          <cx:pt idx="3427">890</cx:pt>
          <cx:pt idx="3428">14240</cx:pt>
          <cx:pt idx="3429">57</cx:pt>
          <cx:pt idx="3430">115</cx:pt>
          <cx:pt idx="3431">35600</cx:pt>
          <cx:pt idx="3432">14</cx:pt>
          <cx:pt idx="3433">223</cx:pt>
          <cx:pt idx="3434">45</cx:pt>
          <cx:pt idx="3435">534</cx:pt>
          <cx:pt idx="3436">890</cx:pt>
          <cx:pt idx="3437">72891</cx:pt>
          <cx:pt idx="3438">3</cx:pt>
          <cx:pt idx="3439">1</cx:pt>
          <cx:pt idx="3440">0</cx:pt>
          <cx:pt idx="3441">9</cx:pt>
          <cx:pt idx="3442">2430</cx:pt>
          <cx:pt idx="3443">33358</cx:pt>
          <cx:pt idx="3444">66715</cx:pt>
          <cx:pt idx="3445">23</cx:pt>
          <cx:pt idx="3446">45</cx:pt>
          <cx:pt idx="3447">445</cx:pt>
          <cx:pt idx="3448">1269</cx:pt>
          <cx:pt idx="3449">356</cx:pt>
          <cx:pt idx="3450">35244</cx:pt>
          <cx:pt idx="3451">67</cx:pt>
          <cx:pt idx="3452">890</cx:pt>
          <cx:pt idx="3453">116</cx:pt>
          <cx:pt idx="3454">0</cx:pt>
          <cx:pt idx="3455">0</cx:pt>
          <cx:pt idx="3456">3285</cx:pt>
          <cx:pt idx="3457">2136</cx:pt>
          <cx:pt idx="3458">19802</cx:pt>
          <cx:pt idx="3459">401</cx:pt>
          <cx:pt idx="3460">23</cx:pt>
          <cx:pt idx="3461">23</cx:pt>
          <cx:pt idx="3462">27</cx:pt>
          <cx:pt idx="3463">534</cx:pt>
          <cx:pt idx="3464">15</cx:pt>
          <cx:pt idx="3465">0</cx:pt>
          <cx:pt idx="3466">0</cx:pt>
          <cx:pt idx="3467">0</cx:pt>
          <cx:pt idx="3468">66715</cx:pt>
          <cx:pt idx="3469">9</cx:pt>
          <cx:pt idx="3470">100072</cx:pt>
          <cx:pt idx="3471">133429</cx:pt>
          <cx:pt idx="3472">0</cx:pt>
          <cx:pt idx="3473">0</cx:pt>
          <cx:pt idx="3474">1095</cx:pt>
          <cx:pt idx="3475">24084</cx:pt>
          <cx:pt idx="3476">1068</cx:pt>
          <cx:pt idx="3477">445</cx:pt>
          <cx:pt idx="3478">27</cx:pt>
          <cx:pt idx="3479">485</cx:pt>
          <cx:pt idx="3480">890</cx:pt>
          <cx:pt idx="3481">9</cx:pt>
          <cx:pt idx="3482">1</cx:pt>
          <cx:pt idx="3483">0</cx:pt>
          <cx:pt idx="3484">0</cx:pt>
          <cx:pt idx="3485">0</cx:pt>
          <cx:pt idx="3486">15602</cx:pt>
          <cx:pt idx="3487">1</cx:pt>
          <cx:pt idx="3488">517</cx:pt>
          <cx:pt idx="3489">223</cx:pt>
          <cx:pt idx="3490">223</cx:pt>
          <cx:pt idx="3491">45</cx:pt>
          <cx:pt idx="3492">54</cx:pt>
          <cx:pt idx="3493">0</cx:pt>
          <cx:pt idx="3494">0</cx:pt>
          <cx:pt idx="3495">2</cx:pt>
          <cx:pt idx="3496">410</cx:pt>
          <cx:pt idx="3497">107</cx:pt>
          <cx:pt idx="3498">534</cx:pt>
          <cx:pt idx="3499">623</cx:pt>
          <cx:pt idx="3500">356</cx:pt>
          <cx:pt idx="3501">223</cx:pt>
          <cx:pt idx="3502">37398</cx:pt>
          <cx:pt idx="3503">41118</cx:pt>
          <cx:pt idx="3504">677</cx:pt>
          <cx:pt idx="3505">0</cx:pt>
          <cx:pt idx="3506">0</cx:pt>
          <cx:pt idx="3507">0</cx:pt>
          <cx:pt idx="3508">0</cx:pt>
          <cx:pt idx="3509">5340</cx:pt>
          <cx:pt idx="3510">267</cx:pt>
          <cx:pt idx="3511">534</cx:pt>
          <cx:pt idx="3512">1068</cx:pt>
          <cx:pt idx="3513">43575</cx:pt>
          <cx:pt idx="3514">1</cx:pt>
          <cx:pt idx="3515">0</cx:pt>
          <cx:pt idx="3516">0</cx:pt>
          <cx:pt idx="3517">0</cx:pt>
          <cx:pt idx="3518">0</cx:pt>
          <cx:pt idx="3519">534</cx:pt>
          <cx:pt idx="3520">1424</cx:pt>
          <cx:pt idx="3521">4272</cx:pt>
          <cx:pt idx="3522">5874</cx:pt>
          <cx:pt idx="3523">178</cx:pt>
          <cx:pt idx="3524">2670</cx:pt>
          <cx:pt idx="3525">890</cx:pt>
          <cx:pt idx="3526">1246</cx:pt>
          <cx:pt idx="3527">16951</cx:pt>
          <cx:pt idx="3528">14</cx:pt>
          <cx:pt idx="3529">8900</cx:pt>
          <cx:pt idx="3530">0</cx:pt>
          <cx:pt idx="3531">0</cx:pt>
          <cx:pt idx="3532">0</cx:pt>
          <cx:pt idx="3533">374</cx:pt>
          <cx:pt idx="3534">23</cx:pt>
          <cx:pt idx="3535">89</cx:pt>
          <cx:pt idx="3536">4030</cx:pt>
          <cx:pt idx="3537">4103</cx:pt>
          <cx:pt idx="3538">23</cx:pt>
          <cx:pt idx="3539">23</cx:pt>
          <cx:pt idx="3540">161</cx:pt>
          <cx:pt idx="3541">7476</cx:pt>
          <cx:pt idx="3542">0</cx:pt>
          <cx:pt idx="3543">0</cx:pt>
          <cx:pt idx="3544">0</cx:pt>
          <cx:pt idx="3545">0</cx:pt>
          <cx:pt idx="3546">0</cx:pt>
          <cx:pt idx="3547">0</cx:pt>
          <cx:pt idx="3548">1780</cx:pt>
          <cx:pt idx="3549">27</cx:pt>
          <cx:pt idx="3550">1</cx:pt>
          <cx:pt idx="3551">4183</cx:pt>
          <cx:pt idx="3552">94073</cx:pt>
          <cx:pt idx="3553">0</cx:pt>
          <cx:pt idx="3554">1247</cx:pt>
          <cx:pt idx="3555">1602</cx:pt>
          <cx:pt idx="3556">2592</cx:pt>
          <cx:pt idx="3557">271</cx:pt>
          <cx:pt idx="3558">1869</cx:pt>
          <cx:pt idx="3559">2136</cx:pt>
          <cx:pt idx="3560">3738</cx:pt>
          <cx:pt idx="3561">12603</cx:pt>
          <cx:pt idx="3562">395</cx:pt>
          <cx:pt idx="3563">3533</cx:pt>
          <cx:pt idx="3564">597</cx:pt>
          <cx:pt idx="3565">1502</cx:pt>
          <cx:pt idx="3566">0</cx:pt>
          <cx:pt idx="3567">0</cx:pt>
          <cx:pt idx="3568">0</cx:pt>
          <cx:pt idx="3569">0</cx:pt>
          <cx:pt idx="3570">0</cx:pt>
          <cx:pt idx="3571">0</cx:pt>
          <cx:pt idx="3572">2896</cx:pt>
          <cx:pt idx="3573">50</cx:pt>
          <cx:pt idx="3574">0</cx:pt>
          <cx:pt idx="3575">0</cx:pt>
          <cx:pt idx="3576">0</cx:pt>
          <cx:pt idx="3577">0</cx:pt>
          <cx:pt idx="3578">0</cx:pt>
          <cx:pt idx="3579">3738</cx:pt>
          <cx:pt idx="3580">3916</cx:pt>
          <cx:pt idx="3581">2094</cx:pt>
          <cx:pt idx="3582">1246</cx:pt>
          <cx:pt idx="3583">45978</cx:pt>
          <cx:pt idx="3584">45</cx:pt>
          <cx:pt idx="3585">27</cx:pt>
          <cx:pt idx="3586">10</cx:pt>
          <cx:pt idx="3587">255</cx:pt>
          <cx:pt idx="3588">0</cx:pt>
          <cx:pt idx="3589">13</cx:pt>
          <cx:pt idx="3590">112</cx:pt>
          <cx:pt idx="3591">2564</cx:pt>
          <cx:pt idx="3592">0</cx:pt>
          <cx:pt idx="3593">18</cx:pt>
          <cx:pt idx="3594">18</cx:pt>
          <cx:pt idx="3595">36</cx:pt>
          <cx:pt idx="3596">3115</cx:pt>
          <cx:pt idx="3597">27</cx:pt>
          <cx:pt idx="3598">54</cx:pt>
          <cx:pt idx="3599">2136</cx:pt>
          <cx:pt idx="3600">445</cx:pt>
          <cx:pt idx="3601">23</cx:pt>
          <cx:pt idx="3602">23</cx:pt>
          <cx:pt idx="3603">303</cx:pt>
          <cx:pt idx="3604">9891</cx:pt>
          <cx:pt idx="3605">72</cx:pt>
          <cx:pt idx="3606">59329</cx:pt>
          <cx:pt idx="3607">30438</cx:pt>
          <cx:pt idx="3608">15041</cx:pt>
          <cx:pt idx="3609">748</cx:pt>
          <cx:pt idx="3610">1869</cx:pt>
          <cx:pt idx="3611">178</cx:pt>
          <cx:pt idx="3612">267</cx:pt>
          <cx:pt idx="3613">534</cx:pt>
          <cx:pt idx="3614">2003</cx:pt>
          <cx:pt idx="3615">2670</cx:pt>
          <cx:pt idx="3616">712</cx:pt>
          <cx:pt idx="3617">2905</cx:pt>
          <cx:pt idx="3618">445</cx:pt>
          <cx:pt idx="3619">641</cx:pt>
          <cx:pt idx="3620">2136</cx:pt>
          <cx:pt idx="3621">79</cx:pt>
          <cx:pt idx="3622">2716</cx:pt>
          <cx:pt idx="3623">8476</cx:pt>
          <cx:pt idx="3624">7177</cx:pt>
          <cx:pt idx="3625">1</cx:pt>
          <cx:pt idx="3626">45</cx:pt>
          <cx:pt idx="3627">89</cx:pt>
          <cx:pt idx="3628">392</cx:pt>
          <cx:pt idx="3629">34497</cx:pt>
          <cx:pt idx="3630">1025</cx:pt>
          <cx:pt idx="3631">196</cx:pt>
          <cx:pt idx="3632">29370</cx:pt>
          <cx:pt idx="3633">0</cx:pt>
          <cx:pt idx="3634">0</cx:pt>
          <cx:pt idx="3635">0</cx:pt>
          <cx:pt idx="3636">40050</cx:pt>
          <cx:pt idx="3637">1780</cx:pt>
          <cx:pt idx="3638">4094</cx:pt>
          <cx:pt idx="3639">1869</cx:pt>
          <cx:pt idx="3640">3738</cx:pt>
          <cx:pt idx="3641">21360</cx:pt>
          <cx:pt idx="3642">2</cx:pt>
          <cx:pt idx="3643">10903</cx:pt>
          <cx:pt idx="3644">27</cx:pt>
          <cx:pt idx="3645">890</cx:pt>
          <cx:pt idx="3646">8</cx:pt>
          <cx:pt idx="3647">534</cx:pt>
          <cx:pt idx="3648">0</cx:pt>
          <cx:pt idx="3649">89</cx:pt>
          <cx:pt idx="3650">43788</cx:pt>
          <cx:pt idx="3651">45</cx:pt>
          <cx:pt idx="3652">67</cx:pt>
          <cx:pt idx="3653">445</cx:pt>
          <cx:pt idx="3654">4</cx:pt>
          <cx:pt idx="3655">2</cx:pt>
          <cx:pt idx="3656">4913</cx:pt>
          <cx:pt idx="3657">0</cx:pt>
          <cx:pt idx="3658">6782</cx:pt>
          <cx:pt idx="3659">1030</cx:pt>
          <cx:pt idx="3660">623</cx:pt>
          <cx:pt idx="3661">14685</cx:pt>
          <cx:pt idx="3662">0</cx:pt>
          <cx:pt idx="3663">0</cx:pt>
          <cx:pt idx="3664">2003</cx:pt>
          <cx:pt idx="3665">89</cx:pt>
          <cx:pt idx="3666">1602</cx:pt>
          <cx:pt idx="3667">401</cx:pt>
          <cx:pt idx="3668">1068</cx:pt>
          <cx:pt idx="3669">0</cx:pt>
          <cx:pt idx="3670">2430</cx:pt>
          <cx:pt idx="3671">38733</cx:pt>
          <cx:pt idx="3672">13137</cx:pt>
          <cx:pt idx="3673">35244</cx:pt>
          <cx:pt idx="3674">401</cx:pt>
          <cx:pt idx="3675">67</cx:pt>
          <cx:pt idx="3676">267</cx:pt>
          <cx:pt idx="3677">534</cx:pt>
          <cx:pt idx="3678">3560</cx:pt>
          <cx:pt idx="3679">445</cx:pt>
          <cx:pt idx="3680">138</cx:pt>
          <cx:pt idx="3681">1325</cx:pt>
          <cx:pt idx="3682">2318</cx:pt>
          <cx:pt idx="3683">7702</cx:pt>
          <cx:pt idx="3684">178</cx:pt>
          <cx:pt idx="3685">1780</cx:pt>
          <cx:pt idx="3686">1095</cx:pt>
          <cx:pt idx="3687">34176</cx:pt>
          <cx:pt idx="3688">0</cx:pt>
          <cx:pt idx="3689">0</cx:pt>
          <cx:pt idx="3690">0</cx:pt>
          <cx:pt idx="3691">12282</cx:pt>
          <cx:pt idx="3692">19580</cx:pt>
          <cx:pt idx="3693">6853</cx:pt>
          <cx:pt idx="3694">10591</cx:pt>
          <cx:pt idx="3695">18423</cx:pt>
          <cx:pt idx="3696">32553</cx:pt>
          <cx:pt idx="3697">97900</cx:pt>
          <cx:pt idx="3698">1068</cx:pt>
          <cx:pt idx="3699">12746</cx:pt>
          <cx:pt idx="3700">25</cx:pt>
          <cx:pt idx="3701">1211</cx:pt>
          <cx:pt idx="3702">71200</cx:pt>
          <cx:pt idx="3703">8509</cx:pt>
          <cx:pt idx="3704">93450</cx:pt>
          <cx:pt idx="3705">3178</cx:pt>
          <cx:pt idx="3706">0</cx:pt>
          <cx:pt idx="3707">0</cx:pt>
          <cx:pt idx="3708">4272</cx:pt>
          <cx:pt idx="3709">27395</cx:pt>
          <cx:pt idx="3710">534</cx:pt>
          <cx:pt idx="3711">2136</cx:pt>
          <cx:pt idx="3712">1522</cx:pt>
          <cx:pt idx="3713">1522</cx:pt>
          <cx:pt idx="3714">52</cx:pt>
          <cx:pt idx="3715">17</cx:pt>
          <cx:pt idx="3716">499</cx:pt>
          <cx:pt idx="3717">9065</cx:pt>
          <cx:pt idx="3718">10680</cx:pt>
          <cx:pt idx="3719">445</cx:pt>
          <cx:pt idx="3720">445</cx:pt>
          <cx:pt idx="3721">0</cx:pt>
          <cx:pt idx="3722">0</cx:pt>
          <cx:pt idx="3723">54</cx:pt>
          <cx:pt idx="3724">24297</cx:pt>
          <cx:pt idx="3725">9</cx:pt>
          <cx:pt idx="3726">2670</cx:pt>
          <cx:pt idx="3727">89</cx:pt>
          <cx:pt idx="3728">6164</cx:pt>
          <cx:pt idx="3729">4877</cx:pt>
          <cx:pt idx="3730">283</cx:pt>
          <cx:pt idx="3731">534</cx:pt>
          <cx:pt idx="3732">0</cx:pt>
          <cx:pt idx="3733">45</cx:pt>
          <cx:pt idx="3734">45</cx:pt>
          <cx:pt idx="3735">1113</cx:pt>
          <cx:pt idx="3736">735</cx:pt>
          <cx:pt idx="3737">89</cx:pt>
          <cx:pt idx="3738">23</cx:pt>
          <cx:pt idx="3739">735</cx:pt>
          <cx:pt idx="3740">584</cx:pt>
          <cx:pt idx="3741">45</cx:pt>
          <cx:pt idx="3742">23</cx:pt>
          <cx:pt idx="3743">45</cx:pt>
          <cx:pt idx="3744">935</cx:pt>
          <cx:pt idx="3745">107</cx:pt>
          <cx:pt idx="3746">134</cx:pt>
          <cx:pt idx="3747">534</cx:pt>
          <cx:pt idx="3748">2581</cx:pt>
          <cx:pt idx="3749">445</cx:pt>
          <cx:pt idx="3750">0</cx:pt>
          <cx:pt idx="3751">19459</cx:pt>
          <cx:pt idx="3752">801</cx:pt>
          <cx:pt idx="3753">27</cx:pt>
          <cx:pt idx="3754">321</cx:pt>
          <cx:pt idx="3755">593</cx:pt>
          <cx:pt idx="3756">850</cx:pt>
          <cx:pt idx="3757">490</cx:pt>
          <cx:pt idx="3758">8900</cx:pt>
          <cx:pt idx="3759">433</cx:pt>
          <cx:pt idx="3760">623</cx:pt>
          <cx:pt idx="3761">7</cx:pt>
          <cx:pt idx="3762">8</cx:pt>
          <cx:pt idx="3763">8</cx:pt>
          <cx:pt idx="3764">8</cx:pt>
          <cx:pt idx="3765">9</cx:pt>
          <cx:pt idx="3766">4232</cx:pt>
          <cx:pt idx="3767">13350</cx:pt>
          <cx:pt idx="3768">15130</cx:pt>
          <cx:pt idx="3769">19580</cx:pt>
          <cx:pt idx="3770">12683</cx:pt>
          <cx:pt idx="3771">89</cx:pt>
          <cx:pt idx="3772">2350</cx:pt>
          <cx:pt idx="3773">178</cx:pt>
          <cx:pt idx="3774">534</cx:pt>
          <cx:pt idx="3775">2136</cx:pt>
          <cx:pt idx="3776">13457</cx:pt>
          <cx:pt idx="3777">68112</cx:pt>
          <cx:pt idx="3778">0</cx:pt>
          <cx:pt idx="3779">57672</cx:pt>
          <cx:pt idx="3780">534</cx:pt>
          <cx:pt idx="3781">534</cx:pt>
          <cx:pt idx="3782">1068</cx:pt>
          <cx:pt idx="3783">222500</cx:pt>
          <cx:pt idx="3784">106</cx:pt>
          <cx:pt idx="3785">2</cx:pt>
          <cx:pt idx="3786">40</cx:pt>
          <cx:pt idx="3787">890</cx:pt>
          <cx:pt idx="3788">15</cx:pt>
          <cx:pt idx="3789">29</cx:pt>
          <cx:pt idx="3790">45</cx:pt>
          <cx:pt idx="3791">4272</cx:pt>
          <cx:pt idx="3792">63546</cx:pt>
          <cx:pt idx="3793">67084</cx:pt>
          <cx:pt idx="3794">91492</cx:pt>
          <cx:pt idx="3795">112140</cx:pt>
          <cx:pt idx="3796">140620</cx:pt>
          <cx:pt idx="3797">216626</cx:pt>
          <cx:pt idx="3798">89</cx:pt>
          <cx:pt idx="3799">2136</cx:pt>
          <cx:pt idx="3800">10013</cx:pt>
          <cx:pt idx="3801">30</cx:pt>
          <cx:pt idx="3802">1068</cx:pt>
          <cx:pt idx="3803">1402</cx:pt>
          <cx:pt idx="3804">1869</cx:pt>
          <cx:pt idx="3805">445</cx:pt>
          <cx:pt idx="3806">2937</cx:pt>
          <cx:pt idx="3807">1496</cx:pt>
          <cx:pt idx="3808">47</cx:pt>
          <cx:pt idx="3809">0</cx:pt>
          <cx:pt idx="3810">59329</cx:pt>
          <cx:pt idx="3811">45</cx:pt>
          <cx:pt idx="3812">32040</cx:pt>
          <cx:pt idx="3813">134</cx:pt>
          <cx:pt idx="3814">512</cx:pt>
          <cx:pt idx="3815">1</cx:pt>
          <cx:pt idx="3816">45</cx:pt>
          <cx:pt idx="3817">1068</cx:pt>
          <cx:pt idx="3818">1602</cx:pt>
          <cx:pt idx="3819">445</cx:pt>
          <cx:pt idx="3820">2</cx:pt>
          <cx:pt idx="3821">134</cx:pt>
          <cx:pt idx="3822">1</cx:pt>
          <cx:pt idx="3823">1</cx:pt>
          <cx:pt idx="3824">0</cx:pt>
          <cx:pt idx="3825">0</cx:pt>
          <cx:pt idx="3826">0</cx:pt>
          <cx:pt idx="3827">0</cx:pt>
          <cx:pt idx="3828">5340</cx:pt>
          <cx:pt idx="3829">187</cx:pt>
          <cx:pt idx="3830">1538</cx:pt>
          <cx:pt idx="3831">2670</cx:pt>
          <cx:pt idx="3832">23</cx:pt>
          <cx:pt idx="3833">89</cx:pt>
          <cx:pt idx="3834">0</cx:pt>
          <cx:pt idx="3835">0</cx:pt>
          <cx:pt idx="3836">223</cx:pt>
          <cx:pt idx="3837">2670</cx:pt>
          <cx:pt idx="3838">20631</cx:pt>
          <cx:pt idx="3839">3560</cx:pt>
          <cx:pt idx="3840">16951</cx:pt>
          <cx:pt idx="3841">67</cx:pt>
          <cx:pt idx="3842">445</cx:pt>
          <cx:pt idx="3843">25324</cx:pt>
          <cx:pt idx="3844">1</cx:pt>
          <cx:pt idx="3845">54</cx:pt>
          <cx:pt idx="3846">3</cx:pt>
          <cx:pt idx="3847">2</cx:pt>
          <cx:pt idx="3848">21</cx:pt>
          <cx:pt idx="3849">1</cx:pt>
          <cx:pt idx="3850">16951</cx:pt>
          <cx:pt idx="3851">59446</cx:pt>
          <cx:pt idx="3852">43130</cx:pt>
          <cx:pt idx="3853">98</cx:pt>
          <cx:pt idx="3854">445</cx:pt>
          <cx:pt idx="3855">0</cx:pt>
          <cx:pt idx="3856">0</cx:pt>
          <cx:pt idx="3857">401</cx:pt>
          <cx:pt idx="3858">8476</cx:pt>
          <cx:pt idx="3859">2243</cx:pt>
          <cx:pt idx="3860">2893</cx:pt>
          <cx:pt idx="3861">89</cx:pt>
          <cx:pt idx="3862">356</cx:pt>
          <cx:pt idx="3863">23</cx:pt>
          <cx:pt idx="3864">0</cx:pt>
          <cx:pt idx="3865">45</cx:pt>
          <cx:pt idx="3866">61517</cx:pt>
          <cx:pt idx="3867">0</cx:pt>
          <cx:pt idx="3868">0</cx:pt>
          <cx:pt idx="3869">0</cx:pt>
          <cx:pt idx="3870">134</cx:pt>
          <cx:pt idx="3871">40958</cx:pt>
          <cx:pt idx="3872">555</cx:pt>
          <cx:pt idx="3873">1</cx:pt>
          <cx:pt idx="3874">89</cx:pt>
          <cx:pt idx="3875">1</cx:pt>
          <cx:pt idx="3876">1</cx:pt>
          <cx:pt idx="3877">0</cx:pt>
          <cx:pt idx="3878">0</cx:pt>
          <cx:pt idx="3879">0</cx:pt>
          <cx:pt idx="3880">0</cx:pt>
          <cx:pt idx="3881">0</cx:pt>
          <cx:pt idx="3882">0</cx:pt>
          <cx:pt idx="3883">0</cx:pt>
          <cx:pt idx="3884">0</cx:pt>
          <cx:pt idx="3885">2670</cx:pt>
          <cx:pt idx="3886">10752</cx:pt>
          <cx:pt idx="3887">26273</cx:pt>
          <cx:pt idx="3888">9</cx:pt>
          <cx:pt idx="3889">16951</cx:pt>
          <cx:pt idx="3890">25427</cx:pt>
          <cx:pt idx="3891">89</cx:pt>
          <cx:pt idx="3892">14418</cx:pt>
          <cx:pt idx="3893">1424</cx:pt>
          <cx:pt idx="3894">2</cx:pt>
          <cx:pt idx="3895">3</cx:pt>
          <cx:pt idx="3896">1</cx:pt>
          <cx:pt idx="3897">62407</cx:pt>
          <cx:pt idx="3898">15397</cx:pt>
          <cx:pt idx="3899">7</cx:pt>
          <cx:pt idx="3900">58740</cx:pt>
          <cx:pt idx="3901">2243</cx:pt>
          <cx:pt idx="3902">2604</cx:pt>
          <cx:pt idx="3903">27</cx:pt>
          <cx:pt idx="3904">1068</cx:pt>
          <cx:pt idx="3905">178</cx:pt>
          <cx:pt idx="3906">5340</cx:pt>
          <cx:pt idx="3907">51976</cx:pt>
          <cx:pt idx="3908">0</cx:pt>
          <cx:pt idx="3909">8476</cx:pt>
          <cx:pt idx="3910">8476</cx:pt>
          <cx:pt idx="3911">14952</cx:pt>
          <cx:pt idx="3912">23</cx:pt>
          <cx:pt idx="3913">534</cx:pt>
          <cx:pt idx="3914">534</cx:pt>
          <cx:pt idx="3915">1780</cx:pt>
          <cx:pt idx="3916">0</cx:pt>
          <cx:pt idx="3917">0</cx:pt>
          <cx:pt idx="3918">37</cx:pt>
          <cx:pt idx="3919">890</cx:pt>
          <cx:pt idx="3920">45</cx:pt>
          <cx:pt idx="3921">187</cx:pt>
          <cx:pt idx="3922">2</cx:pt>
          <cx:pt idx="3923">25427</cx:pt>
          <cx:pt idx="3924">0</cx:pt>
          <cx:pt idx="3925">89</cx:pt>
          <cx:pt idx="3926">7</cx:pt>
          <cx:pt idx="3927">401</cx:pt>
          <cx:pt idx="3928">14</cx:pt>
          <cx:pt idx="3929">890</cx:pt>
          <cx:pt idx="3930">5340</cx:pt>
          <cx:pt idx="3931">5340</cx:pt>
          <cx:pt idx="3932">8476</cx:pt>
          <cx:pt idx="3933">0</cx:pt>
          <cx:pt idx="3934">0</cx:pt>
          <cx:pt idx="3935">0</cx:pt>
          <cx:pt idx="3936">0</cx:pt>
          <cx:pt idx="3937">10</cx:pt>
          <cx:pt idx="3938">45</cx:pt>
          <cx:pt idx="3939">1</cx:pt>
          <cx:pt idx="3940">213600</cx:pt>
          <cx:pt idx="3941">27</cx:pt>
          <cx:pt idx="3942">45</cx:pt>
          <cx:pt idx="3943">1780</cx:pt>
          <cx:pt idx="3944">1780</cx:pt>
          <cx:pt idx="3945">267</cx:pt>
          <cx:pt idx="3946">2114</cx:pt>
          <cx:pt idx="3947">3004</cx:pt>
          <cx:pt idx="3948">2</cx:pt>
          <cx:pt idx="3949">1</cx:pt>
          <cx:pt idx="3950">0</cx:pt>
          <cx:pt idx="3951">0</cx:pt>
          <cx:pt idx="3952">534</cx:pt>
          <cx:pt idx="3953">178</cx:pt>
          <cx:pt idx="3954">2937</cx:pt>
          <cx:pt idx="3955">2848</cx:pt>
          <cx:pt idx="3956">1320</cx:pt>
          <cx:pt idx="3957">1963</cx:pt>
          <cx:pt idx="3958">2</cx:pt>
          <cx:pt idx="3959">0</cx:pt>
          <cx:pt idx="3960">1</cx:pt>
          <cx:pt idx="3961">5518</cx:pt>
          <cx:pt idx="3962">5518</cx:pt>
          <cx:pt idx="3963">267</cx:pt>
          <cx:pt idx="3964">0</cx:pt>
          <cx:pt idx="3965">0</cx:pt>
          <cx:pt idx="3966">0</cx:pt>
          <cx:pt idx="3967">10146</cx:pt>
          <cx:pt idx="3968">223</cx:pt>
          <cx:pt idx="3969">823</cx:pt>
          <cx:pt idx="3970">908</cx:pt>
          <cx:pt idx="3971">1353</cx:pt>
          <cx:pt idx="3972">1402</cx:pt>
          <cx:pt idx="3973">1749</cx:pt>
          <cx:pt idx="3974">36</cx:pt>
          <cx:pt idx="3975">89</cx:pt>
          <cx:pt idx="3976">401</cx:pt>
          <cx:pt idx="3977">1</cx:pt>
          <cx:pt idx="3978">507</cx:pt>
          <cx:pt idx="3979">534</cx:pt>
          <cx:pt idx="3980">890</cx:pt>
          <cx:pt idx="3981">1570</cx:pt>
          <cx:pt idx="3982">9790</cx:pt>
          <cx:pt idx="3983">3560</cx:pt>
          <cx:pt idx="3984">4444</cx:pt>
          <cx:pt idx="3985">8366</cx:pt>
          <cx:pt idx="3986">6408</cx:pt>
          <cx:pt idx="3987">0</cx:pt>
          <cx:pt idx="3988">0</cx:pt>
          <cx:pt idx="3989">0</cx:pt>
          <cx:pt idx="3990">0</cx:pt>
          <cx:pt idx="3991">0</cx:pt>
          <cx:pt idx="3992">5</cx:pt>
          <cx:pt idx="3993">1</cx:pt>
          <cx:pt idx="3994">1985</cx:pt>
          <cx:pt idx="3995">5340</cx:pt>
          <cx:pt idx="3996">5340</cx:pt>
          <cx:pt idx="3997">81</cx:pt>
          <cx:pt idx="3998">8900</cx:pt>
          <cx:pt idx="3999">23</cx:pt>
          <cx:pt idx="4000">89</cx:pt>
          <cx:pt idx="4001">890</cx:pt>
          <cx:pt idx="4002">2492</cx:pt>
          <cx:pt idx="4003">2</cx:pt>
          <cx:pt idx="4004">13860</cx:pt>
          <cx:pt idx="4005">49</cx:pt>
          <cx:pt idx="4006">14</cx:pt>
          <cx:pt idx="4007">18</cx:pt>
          <cx:pt idx="4008">22</cx:pt>
          <cx:pt idx="4009">58</cx:pt>
          <cx:pt idx="4010">89</cx:pt>
          <cx:pt idx="4011">890</cx:pt>
          <cx:pt idx="4012">890</cx:pt>
          <cx:pt idx="4013">7120</cx:pt>
          <cx:pt idx="4014">2</cx:pt>
          <cx:pt idx="4015">1709</cx:pt>
          <cx:pt idx="4016">436791</cx:pt>
          <cx:pt idx="4017">13795</cx:pt>
          <cx:pt idx="4018">1</cx:pt>
          <cx:pt idx="4019">134</cx:pt>
          <cx:pt idx="4020">267</cx:pt>
          <cx:pt idx="4021">3</cx:pt>
          <cx:pt idx="4022">356</cx:pt>
          <cx:pt idx="4023">683</cx:pt>
          <cx:pt idx="4024">9</cx:pt>
          <cx:pt idx="4025">72</cx:pt>
          <cx:pt idx="4026">3931</cx:pt>
          <cx:pt idx="4027">1</cx:pt>
          <cx:pt idx="4028">178</cx:pt>
          <cx:pt idx="4029">445</cx:pt>
          <cx:pt idx="4030">5447</cx:pt>
          <cx:pt idx="4031">36</cx:pt>
          <cx:pt idx="4032">122607</cx:pt>
          <cx:pt idx="4033">534</cx:pt>
          <cx:pt idx="4034">1496</cx:pt>
          <cx:pt idx="4035">1869</cx:pt>
          <cx:pt idx="4036">2991</cx:pt>
          <cx:pt idx="4037">5091</cx:pt>
          <cx:pt idx="4038">7476</cx:pt>
          <cx:pt idx="4039">20933</cx:pt>
          <cx:pt idx="4040">11775</cx:pt>
          <cx:pt idx="4041">41795</cx:pt>
          <cx:pt idx="4042">620</cx:pt>
          <cx:pt idx="4043">18</cx:pt>
          <cx:pt idx="4044">12905</cx:pt>
          <cx:pt idx="4045">8476</cx:pt>
          <cx:pt idx="4046">178</cx:pt>
          <cx:pt idx="4047">294</cx:pt>
          <cx:pt idx="4048">27</cx:pt>
          <cx:pt idx="4049">11</cx:pt>
          <cx:pt idx="4050">40</cx:pt>
          <cx:pt idx="4051">17088</cx:pt>
          <cx:pt idx="4052">1</cx:pt>
          <cx:pt idx="4053">0</cx:pt>
          <cx:pt idx="4054">0</cx:pt>
          <cx:pt idx="4055">0</cx:pt>
          <cx:pt idx="4056">17516</cx:pt>
          <cx:pt idx="4057">31150</cx:pt>
          <cx:pt idx="4058">35600</cx:pt>
          <cx:pt idx="4059">4895</cx:pt>
          <cx:pt idx="4060">16951</cx:pt>
          <cx:pt idx="4061">133500</cx:pt>
          <cx:pt idx="4062">1068</cx:pt>
          <cx:pt idx="4063">2136</cx:pt>
          <cx:pt idx="4064">5919</cx:pt>
          <cx:pt idx="4065">6388</cx:pt>
          <cx:pt idx="4066">8544</cx:pt>
          <cx:pt idx="4067">12483</cx:pt>
          <cx:pt idx="4068">21027</cx:pt>
          <cx:pt idx="4069">28521</cx:pt>
          <cx:pt idx="4070">124600</cx:pt>
          <cx:pt idx="4071">0</cx:pt>
          <cx:pt idx="4072">2343</cx:pt>
          <cx:pt idx="4073">18423</cx:pt>
          <cx:pt idx="4074">54</cx:pt>
          <cx:pt idx="4075">421</cx:pt>
          <cx:pt idx="4076">9</cx:pt>
          <cx:pt idx="4077">11773</cx:pt>
          <cx:pt idx="4078">17872</cx:pt>
          <cx:pt idx="4079">641</cx:pt>
          <cx:pt idx="4080">5573</cx:pt>
          <cx:pt idx="4081">13350</cx:pt>
          <cx:pt idx="4082">1</cx:pt>
          <cx:pt idx="4083">11036</cx:pt>
          <cx:pt idx="4084">245</cx:pt>
          <cx:pt idx="4085">1</cx:pt>
          <cx:pt idx="4086">6408</cx:pt>
          <cx:pt idx="4087">8010</cx:pt>
          <cx:pt idx="4088">534</cx:pt>
          <cx:pt idx="4089">1157</cx:pt>
          <cx:pt idx="4090">5</cx:pt>
          <cx:pt idx="4091">2537</cx:pt>
          <cx:pt idx="4092">3560</cx:pt>
          <cx:pt idx="4093">88</cx:pt>
          <cx:pt idx="4094">712</cx:pt>
          <cx:pt idx="4095">439660</cx:pt>
          <cx:pt idx="4096">1958</cx:pt>
          <cx:pt idx="4097">1424</cx:pt>
          <cx:pt idx="4098">16020</cx:pt>
          <cx:pt idx="4099">48060</cx:pt>
          <cx:pt idx="4100">534</cx:pt>
          <cx:pt idx="4101">534</cx:pt>
          <cx:pt idx="4102">890</cx:pt>
          <cx:pt idx="4103">1780</cx:pt>
          <cx:pt idx="4104">6133</cx:pt>
          <cx:pt idx="4105">39160</cx:pt>
          <cx:pt idx="4106">534</cx:pt>
          <cx:pt idx="4107">1</cx:pt>
          <cx:pt idx="4108">48432</cx:pt>
          <cx:pt idx="4109">73621</cx:pt>
          <cx:pt idx="4110">445</cx:pt>
          <cx:pt idx="4111">1068</cx:pt>
          <cx:pt idx="4112">1068</cx:pt>
          <cx:pt idx="4113">1816</cx:pt>
          <cx:pt idx="4114">156</cx:pt>
          <cx:pt idx="4115">9670</cx:pt>
          <cx:pt idx="4116">24912</cx:pt>
          <cx:pt idx="4117">890</cx:pt>
          <cx:pt idx="4118">31840</cx:pt>
          <cx:pt idx="4119">47170</cx:pt>
          <cx:pt idx="4120">0</cx:pt>
          <cx:pt idx="4121">0</cx:pt>
          <cx:pt idx="4122">9</cx:pt>
          <cx:pt idx="4123">5785</cx:pt>
          <cx:pt idx="4124">534</cx:pt>
          <cx:pt idx="4125">534</cx:pt>
          <cx:pt idx="4126">2136</cx:pt>
          <cx:pt idx="4127">5924</cx:pt>
          <cx:pt idx="4128">534</cx:pt>
          <cx:pt idx="4129">27</cx:pt>
          <cx:pt idx="4130">1805</cx:pt>
          <cx:pt idx="4131">1</cx:pt>
          <cx:pt idx="4132">161</cx:pt>
          <cx:pt idx="4133">23</cx:pt>
          <cx:pt idx="4134">43</cx:pt>
          <cx:pt idx="4135">623</cx:pt>
          <cx:pt idx="4136">72</cx:pt>
          <cx:pt idx="4137">4709</cx:pt>
          <cx:pt idx="4138">4709</cx:pt>
          <cx:pt idx="4139">8811</cx:pt>
          <cx:pt idx="4140">46280</cx:pt>
          <cx:pt idx="4141">128160</cx:pt>
          <cx:pt idx="4142">0</cx:pt>
          <cx:pt idx="4143">178</cx:pt>
          <cx:pt idx="4144">4450</cx:pt>
          <cx:pt idx="4145">14</cx:pt>
          <cx:pt idx="4146">18</cx:pt>
          <cx:pt idx="4147">534</cx:pt>
          <cx:pt idx="4148">47473</cx:pt>
          <cx:pt idx="4149">8598</cx:pt>
          <cx:pt idx="4150">161</cx:pt>
          <cx:pt idx="4151">356</cx:pt>
          <cx:pt idx="4152">321</cx:pt>
          <cx:pt idx="4153">45</cx:pt>
          <cx:pt idx="4154">890</cx:pt>
          <cx:pt idx="4155">1442</cx:pt>
          <cx:pt idx="4156">7743</cx:pt>
          <cx:pt idx="4157">10680</cx:pt>
          <cx:pt idx="4158">54</cx:pt>
          <cx:pt idx="4159">23</cx:pt>
          <cx:pt idx="4160">356</cx:pt>
          <cx:pt idx="4161">356</cx:pt>
          <cx:pt idx="4162">1068</cx:pt>
          <cx:pt idx="4163">6675</cx:pt>
          <cx:pt idx="4164">1522</cx:pt>
          <cx:pt idx="4165">1424</cx:pt>
          <cx:pt idx="4166">63</cx:pt>
          <cx:pt idx="4167">401</cx:pt>
          <cx:pt idx="4168">45</cx:pt>
          <cx:pt idx="4169">1202</cx:pt>
          <cx:pt idx="4170">89</cx:pt>
          <cx:pt idx="4171">534</cx:pt>
          <cx:pt idx="4172">1068</cx:pt>
          <cx:pt idx="4173">52546</cx:pt>
          <cx:pt idx="4174">18868</cx:pt>
          <cx:pt idx="4175">947</cx:pt>
          <cx:pt idx="4176">1291</cx:pt>
          <cx:pt idx="4177">4</cx:pt>
          <cx:pt idx="4178">1780</cx:pt>
          <cx:pt idx="4179">16020</cx:pt>
          <cx:pt idx="4180">37736</cx:pt>
          <cx:pt idx="4181">0</cx:pt>
          <cx:pt idx="4182">0</cx:pt>
          <cx:pt idx="4183">1780</cx:pt>
          <cx:pt idx="4184">7476</cx:pt>
          <cx:pt idx="4185">160200</cx:pt>
          <cx:pt idx="4186">5821</cx:pt>
          <cx:pt idx="4187">21</cx:pt>
          <cx:pt idx="4188">534</cx:pt>
          <cx:pt idx="4189">18</cx:pt>
          <cx:pt idx="4190">107</cx:pt>
          <cx:pt idx="4191">534</cx:pt>
          <cx:pt idx="4192">1</cx:pt>
          <cx:pt idx="4193">4450</cx:pt>
          <cx:pt idx="4194">26789</cx:pt>
          <cx:pt idx="4195">15219</cx:pt>
          <cx:pt idx="4196">1</cx:pt>
          <cx:pt idx="4197">0</cx:pt>
          <cx:pt idx="4198">0</cx:pt>
          <cx:pt idx="4199">41</cx:pt>
          <cx:pt idx="4200">204781</cx:pt>
          <cx:pt idx="4201">7120</cx:pt>
          <cx:pt idx="4202">127181</cx:pt>
          <cx:pt idx="4203">2911</cx:pt>
          <cx:pt idx="4204">32</cx:pt>
          <cx:pt idx="4205">23</cx:pt>
          <cx:pt idx="4206">45</cx:pt>
          <cx:pt idx="4207">29904</cx:pt>
          <cx:pt idx="4208">4232</cx:pt>
          <cx:pt idx="4209">16198</cx:pt>
          <cx:pt idx="4210">16287</cx:pt>
          <cx:pt idx="4211">93</cx:pt>
          <cx:pt idx="4212">1202</cx:pt>
          <cx:pt idx="4213">11837</cx:pt>
          <cx:pt idx="4214">0</cx:pt>
          <cx:pt idx="4215">2991</cx:pt>
          <cx:pt idx="4216">712</cx:pt>
          <cx:pt idx="4217">957</cx:pt>
          <cx:pt idx="4218">2136</cx:pt>
          <cx:pt idx="4219">2670</cx:pt>
          <cx:pt idx="4220">23</cx:pt>
          <cx:pt idx="4221">406011</cx:pt>
          <cx:pt idx="4222">2</cx:pt>
          <cx:pt idx="4223">8476</cx:pt>
          <cx:pt idx="4224">14441</cx:pt>
          <cx:pt idx="4225">73</cx:pt>
          <cx:pt idx="4226">1</cx:pt>
          <cx:pt idx="4227">1</cx:pt>
          <cx:pt idx="4228">3827</cx:pt>
          <cx:pt idx="4229">7752</cx:pt>
          <cx:pt idx="4230">5340</cx:pt>
          <cx:pt idx="4231">7743</cx:pt>
          <cx:pt idx="4232">7743</cx:pt>
          <cx:pt idx="4233">161</cx:pt>
          <cx:pt idx="4234">4</cx:pt>
          <cx:pt idx="4235">2911</cx:pt>
          <cx:pt idx="4236">89</cx:pt>
          <cx:pt idx="4237">1068</cx:pt>
          <cx:pt idx="4238">2279</cx:pt>
          <cx:pt idx="4239">5340</cx:pt>
          <cx:pt idx="4240">267</cx:pt>
          <cx:pt idx="4241">134</cx:pt>
          <cx:pt idx="4242">3924</cx:pt>
          <cx:pt idx="4243">0</cx:pt>
          <cx:pt idx="4244">45</cx:pt>
          <cx:pt idx="4245">1</cx:pt>
          <cx:pt idx="4246">1</cx:pt>
          <cx:pt idx="4247">196</cx:pt>
          <cx:pt idx="4248">240300</cx:pt>
          <cx:pt idx="4249">579</cx:pt>
          <cx:pt idx="4250">15</cx:pt>
          <cx:pt idx="4251">76</cx:pt>
          <cx:pt idx="4252">112</cx:pt>
          <cx:pt idx="4253">0</cx:pt>
          <cx:pt idx="4254">4361</cx:pt>
          <cx:pt idx="4255">4450</cx:pt>
          <cx:pt idx="4256">2</cx:pt>
          <cx:pt idx="4257">890</cx:pt>
          <cx:pt idx="4258">267</cx:pt>
          <cx:pt idx="4259">57</cx:pt>
          <cx:pt idx="4260">10680</cx:pt>
          <cx:pt idx="4261">18334</cx:pt>
          <cx:pt idx="4262">15</cx:pt>
          <cx:pt idx="4263">2193</cx:pt>
          <cx:pt idx="4264">0</cx:pt>
          <cx:pt idx="4265">0</cx:pt>
          <cx:pt idx="4266">174</cx:pt>
          <cx:pt idx="4267">178</cx:pt>
          <cx:pt idx="4268">9</cx:pt>
          <cx:pt idx="4269">178</cx:pt>
          <cx:pt idx="4270">534</cx:pt>
          <cx:pt idx="4271">1246</cx:pt>
          <cx:pt idx="4272">14</cx:pt>
          <cx:pt idx="4273">2</cx:pt>
          <cx:pt idx="4274">32</cx:pt>
          <cx:pt idx="4275">63</cx:pt>
          <cx:pt idx="4276">39837</cx:pt>
          <cx:pt idx="4277">45</cx:pt>
          <cx:pt idx="4278">14</cx:pt>
          <cx:pt idx="4279">46280</cx:pt>
          <cx:pt idx="4280">1</cx:pt>
          <cx:pt idx="4281">84737</cx:pt>
          <cx:pt idx="4282">121</cx:pt>
          <cx:pt idx="4283">11392</cx:pt>
          <cx:pt idx="4284">12905</cx:pt>
          <cx:pt idx="4285">890</cx:pt>
          <cx:pt idx="4286">5340</cx:pt>
          <cx:pt idx="4287">6675</cx:pt>
          <cx:pt idx="4288">1691</cx:pt>
          <cx:pt idx="4289">57</cx:pt>
          <cx:pt idx="4290">139</cx:pt>
          <cx:pt idx="4291">34</cx:pt>
          <cx:pt idx="4292">0</cx:pt>
          <cx:pt idx="4293">10</cx:pt>
          <cx:pt idx="4294">55269</cx:pt>
          <cx:pt idx="4295">8476</cx:pt>
          <cx:pt idx="4296">1780</cx:pt>
          <cx:pt idx="4297">33820</cx:pt>
          <cx:pt idx="4298">54</cx:pt>
          <cx:pt idx="4299">63</cx:pt>
          <cx:pt idx="4300">445</cx:pt>
          <cx:pt idx="4301">4</cx:pt>
          <cx:pt idx="4302">193</cx:pt>
          <cx:pt idx="4303">2358</cx:pt>
          <cx:pt idx="4304">20025</cx:pt>
          <cx:pt idx="4305">2136</cx:pt>
          <cx:pt idx="4306">154</cx:pt>
          <cx:pt idx="4307">20470</cx:pt>
          <cx:pt idx="4308">1522</cx:pt>
          <cx:pt idx="4309">0</cx:pt>
          <cx:pt idx="4310">49</cx:pt>
          <cx:pt idx="4311">23</cx:pt>
          <cx:pt idx="4312">18</cx:pt>
          <cx:pt idx="4313">15130</cx:pt>
          <cx:pt idx="4314">17800</cx:pt>
          <cx:pt idx="4315">35600</cx:pt>
          <cx:pt idx="4316">3925</cx:pt>
          <cx:pt idx="4317">3925</cx:pt>
          <cx:pt idx="4318">9811</cx:pt>
          <cx:pt idx="4319">15697</cx:pt>
          <cx:pt idx="4320">15697</cx:pt>
          <cx:pt idx="4321">1085</cx:pt>
          <cx:pt idx="4322">1402</cx:pt>
          <cx:pt idx="4323">1869</cx:pt>
          <cx:pt idx="4324">1869</cx:pt>
          <cx:pt idx="4325">8522</cx:pt>
          <cx:pt idx="4326">534</cx:pt>
          <cx:pt idx="4327">534</cx:pt>
          <cx:pt idx="4328">534</cx:pt>
          <cx:pt idx="4329">2136</cx:pt>
          <cx:pt idx="4330">4232</cx:pt>
          <cx:pt idx="4331">61</cx:pt>
          <cx:pt idx="4332">17133</cx:pt>
          <cx:pt idx="4333">487008</cx:pt>
          <cx:pt idx="4334">6088</cx:pt>
          <cx:pt idx="4335">0</cx:pt>
          <cx:pt idx="4336">7889</cx:pt>
          <cx:pt idx="4337">4895</cx:pt>
          <cx:pt idx="4338">534</cx:pt>
          <cx:pt idx="4339">98</cx:pt>
          <cx:pt idx="4340">8544</cx:pt>
          <cx:pt idx="4341">3</cx:pt>
          <cx:pt idx="4342">1747</cx:pt>
          <cx:pt idx="4343">16821</cx:pt>
          <cx:pt idx="4344">134</cx:pt>
          <cx:pt idx="4345">178</cx:pt>
          <cx:pt idx="4346">374</cx:pt>
          <cx:pt idx="4347">6537</cx:pt>
          <cx:pt idx="4348">2</cx:pt>
          <cx:pt idx="4349">1</cx:pt>
          <cx:pt idx="4350">1651</cx:pt>
          <cx:pt idx="4351">74760</cx:pt>
          <cx:pt idx="4352">23</cx:pt>
          <cx:pt idx="4353">4450</cx:pt>
          <cx:pt idx="4354">0</cx:pt>
          <cx:pt idx="4355">1002</cx:pt>
          <cx:pt idx="4356">3925</cx:pt>
          <cx:pt idx="4357">88110</cx:pt>
          <cx:pt idx="4358">45</cx:pt>
          <cx:pt idx="4359">1433</cx:pt>
          <cx:pt idx="4360">19580</cx:pt>
          <cx:pt idx="4361">19580</cx:pt>
          <cx:pt idx="4362">19580</cx:pt>
          <cx:pt idx="4363">26700</cx:pt>
          <cx:pt idx="4364">42275</cx:pt>
          <cx:pt idx="4365">42275</cx:pt>
          <cx:pt idx="4366">42275</cx:pt>
          <cx:pt idx="4367">729</cx:pt>
          <cx:pt idx="4368">3560</cx:pt>
          <cx:pt idx="4369">4717</cx:pt>
          <cx:pt idx="4370">356</cx:pt>
          <cx:pt idx="4371">134</cx:pt>
          <cx:pt idx="4372">267</cx:pt>
          <cx:pt idx="4373">21</cx:pt>
          <cx:pt idx="4374">1068</cx:pt>
          <cx:pt idx="4375">2225</cx:pt>
          <cx:pt idx="4376">12460</cx:pt>
          <cx:pt idx="4377">40516</cx:pt>
          <cx:pt idx="4378">20</cx:pt>
          <cx:pt idx="4379">267</cx:pt>
          <cx:pt idx="4380">0</cx:pt>
          <cx:pt idx="4381">9</cx:pt>
          <cx:pt idx="4382">1</cx:pt>
          <cx:pt idx="4383">1963</cx:pt>
          <cx:pt idx="4384">39160</cx:pt>
          <cx:pt idx="4385">1</cx:pt>
          <cx:pt idx="4386">1</cx:pt>
          <cx:pt idx="4387">119616</cx:pt>
          <cx:pt idx="4388">9</cx:pt>
          <cx:pt idx="4389">2003</cx:pt>
          <cx:pt idx="4390">38101</cx:pt>
          <cx:pt idx="4391">5</cx:pt>
          <cx:pt idx="4392">41</cx:pt>
          <cx:pt idx="4393">35511</cx:pt>
          <cx:pt idx="4394">677</cx:pt>
          <cx:pt idx="4395">3338</cx:pt>
          <cx:pt idx="4396">35600</cx:pt>
          <cx:pt idx="4397">39534</cx:pt>
          <cx:pt idx="4398">5821</cx:pt>
          <cx:pt idx="4399">779</cx:pt>
          <cx:pt idx="4400">45</cx:pt>
          <cx:pt idx="4401">1</cx:pt>
          <cx:pt idx="4402">1</cx:pt>
          <cx:pt idx="4403">7850</cx:pt>
          <cx:pt idx="4404">64080</cx:pt>
          <cx:pt idx="4405">0</cx:pt>
          <cx:pt idx="4406">111061</cx:pt>
          <cx:pt idx="4407">35</cx:pt>
          <cx:pt idx="4408">23</cx:pt>
          <cx:pt idx="4409">7254</cx:pt>
          <cx:pt idx="4410">849</cx:pt>
          <cx:pt idx="4411">3209</cx:pt>
          <cx:pt idx="4412">1196</cx:pt>
          <cx:pt idx="4413">1335</cx:pt>
          <cx:pt idx="4414">17943</cx:pt>
          <cx:pt idx="4415">26914</cx:pt>
          <cx:pt idx="4416">33</cx:pt>
          <cx:pt idx="4417">78231</cx:pt>
          <cx:pt idx="4418">890</cx:pt>
          <cx:pt idx="4419">17800</cx:pt>
          <cx:pt idx="4420">356</cx:pt>
          <cx:pt idx="4421">356</cx:pt>
          <cx:pt idx="4422">15</cx:pt>
          <cx:pt idx="4423">196</cx:pt>
          <cx:pt idx="4424">2003</cx:pt>
          <cx:pt idx="4425">19580</cx:pt>
          <cx:pt idx="4426">19580</cx:pt>
          <cx:pt idx="4427">26700</cx:pt>
          <cx:pt idx="4428">40050</cx:pt>
          <cx:pt idx="4429">42275</cx:pt>
          <cx:pt idx="4430">42275</cx:pt>
          <cx:pt idx="4431">42275</cx:pt>
          <cx:pt idx="4432">4143</cx:pt>
          <cx:pt idx="4433">784</cx:pt>
          <cx:pt idx="4434">262</cx:pt>
          <cx:pt idx="4435">0</cx:pt>
          <cx:pt idx="4436">0</cx:pt>
          <cx:pt idx="4437">0</cx:pt>
          <cx:pt idx="4438">0</cx:pt>
          <cx:pt idx="4439">0</cx:pt>
          <cx:pt idx="4440">1044</cx:pt>
          <cx:pt idx="4441">178</cx:pt>
          <cx:pt idx="4442">19580</cx:pt>
          <cx:pt idx="4443">19580</cx:pt>
          <cx:pt idx="4444">42275</cx:pt>
          <cx:pt idx="4445">42275</cx:pt>
          <cx:pt idx="4446">42275</cx:pt>
          <cx:pt idx="4447">5296</cx:pt>
          <cx:pt idx="4448">182717</cx:pt>
          <cx:pt idx="4449">76</cx:pt>
          <cx:pt idx="4450">33600</cx:pt>
          <cx:pt idx="4451">54</cx:pt>
          <cx:pt idx="4452">1246</cx:pt>
          <cx:pt idx="4453">1246</cx:pt>
          <cx:pt idx="4454">2492</cx:pt>
          <cx:pt idx="4455">1</cx:pt>
          <cx:pt idx="4456">38</cx:pt>
          <cx:pt idx="4457">45</cx:pt>
          <cx:pt idx="4458">13350</cx:pt>
          <cx:pt idx="4459">456</cx:pt>
          <cx:pt idx="4460">5234</cx:pt>
          <cx:pt idx="4461">25419</cx:pt>
          <cx:pt idx="4462">1469</cx:pt>
          <cx:pt idx="4463">1780</cx:pt>
          <cx:pt idx="4464">6230</cx:pt>
          <cx:pt idx="4465">119038</cx:pt>
          <cx:pt idx="4466">64347</cx:pt>
          <cx:pt idx="4467">27</cx:pt>
          <cx:pt idx="4468">146</cx:pt>
          <cx:pt idx="4469">2848</cx:pt>
          <cx:pt idx="4470">0</cx:pt>
          <cx:pt idx="4471">95319</cx:pt>
          <cx:pt idx="4472">103151</cx:pt>
          <cx:pt idx="4473">1</cx:pt>
          <cx:pt idx="4474">129</cx:pt>
          <cx:pt idx="4475">75</cx:pt>
          <cx:pt idx="4476">445</cx:pt>
          <cx:pt idx="4477">18423</cx:pt>
          <cx:pt idx="4478">35885</cx:pt>
          <cx:pt idx="4479">134</cx:pt>
          <cx:pt idx="4480">534</cx:pt>
          <cx:pt idx="4481">42275</cx:pt>
          <cx:pt idx="4482">178</cx:pt>
          <cx:pt idx="4483">9345</cx:pt>
          <cx:pt idx="4484">1433</cx:pt>
          <cx:pt idx="4485">365</cx:pt>
          <cx:pt idx="4486">15389</cx:pt>
          <cx:pt idx="4487">0</cx:pt>
          <cx:pt idx="4488">0</cx:pt>
          <cx:pt idx="4489">0</cx:pt>
          <cx:pt idx="4490">0</cx:pt>
          <cx:pt idx="4491">0</cx:pt>
          <cx:pt idx="4492">0</cx:pt>
          <cx:pt idx="4493">7743</cx:pt>
          <cx:pt idx="4494">67</cx:pt>
          <cx:pt idx="4495">17355</cx:pt>
          <cx:pt idx="4496">6052</cx:pt>
          <cx:pt idx="4497">42738</cx:pt>
          <cx:pt idx="4498">4628</cx:pt>
          <cx:pt idx="4499">15575</cx:pt>
          <cx:pt idx="4500">223</cx:pt>
          <cx:pt idx="4501">223</cx:pt>
          <cx:pt idx="4502">534</cx:pt>
          <cx:pt idx="4503">534</cx:pt>
          <cx:pt idx="4504">534</cx:pt>
          <cx:pt idx="4505">534</cx:pt>
          <cx:pt idx="4506">926</cx:pt>
          <cx:pt idx="4507">926</cx:pt>
          <cx:pt idx="4508">801</cx:pt>
          <cx:pt idx="4509">4806</cx:pt>
          <cx:pt idx="4510">0</cx:pt>
          <cx:pt idx="4511">2564</cx:pt>
          <cx:pt idx="4512">2564</cx:pt>
          <cx:pt idx="4513">890</cx:pt>
          <cx:pt idx="4514">195</cx:pt>
          <cx:pt idx="4515">2848</cx:pt>
          <cx:pt idx="4516">712</cx:pt>
          <cx:pt idx="4517">5979</cx:pt>
          <cx:pt idx="4518">1780</cx:pt>
          <cx:pt idx="4519">130652</cx:pt>
          <cx:pt idx="4520">1</cx:pt>
          <cx:pt idx="4521">1</cx:pt>
          <cx:pt idx="4522">0</cx:pt>
          <cx:pt idx="4523">0</cx:pt>
          <cx:pt idx="4524">0</cx:pt>
          <cx:pt idx="4525">0</cx:pt>
          <cx:pt idx="4526">0</cx:pt>
          <cx:pt idx="4527">153792</cx:pt>
          <cx:pt idx="4528">712</cx:pt>
          <cx:pt idx="4529">712</cx:pt>
          <cx:pt idx="4530">4059</cx:pt>
          <cx:pt idx="4531">263</cx:pt>
          <cx:pt idx="4532">510</cx:pt>
          <cx:pt idx="4533">207</cx:pt>
          <cx:pt idx="4534">866</cx:pt>
          <cx:pt idx="4535">23</cx:pt>
          <cx:pt idx="4536">1469</cx:pt>
          <cx:pt idx="4537">39160</cx:pt>
          <cx:pt idx="4538">19580</cx:pt>
          <cx:pt idx="4539">0</cx:pt>
          <cx:pt idx="4540">0</cx:pt>
          <cx:pt idx="4541">0</cx:pt>
          <cx:pt idx="4542">0</cx:pt>
          <cx:pt idx="4543">0</cx:pt>
          <cx:pt idx="4544">0</cx:pt>
          <cx:pt idx="4545">0</cx:pt>
          <cx:pt idx="4546">0</cx:pt>
          <cx:pt idx="4547">0</cx:pt>
          <cx:pt idx="4548">0</cx:pt>
          <cx:pt idx="4549">40762</cx:pt>
          <cx:pt idx="4550">41368</cx:pt>
          <cx:pt idx="4551">41724</cx:pt>
          <cx:pt idx="4552">42204</cx:pt>
          <cx:pt idx="4553">42240</cx:pt>
          <cx:pt idx="4554">42631</cx:pt>
          <cx:pt idx="4555">42756</cx:pt>
          <cx:pt idx="4556">42774</cx:pt>
          <cx:pt idx="4557">67</cx:pt>
          <cx:pt idx="4558">22055</cx:pt>
          <cx:pt idx="4559">34390</cx:pt>
          <cx:pt idx="4560">87932</cx:pt>
          <cx:pt idx="4561">17800</cx:pt>
          <cx:pt idx="4562">0</cx:pt>
          <cx:pt idx="4563">0</cx:pt>
          <cx:pt idx="4564">0</cx:pt>
          <cx:pt idx="4565">0</cx:pt>
          <cx:pt idx="4566">30759</cx:pt>
          <cx:pt idx="4567">45</cx:pt>
          <cx:pt idx="4568">481</cx:pt>
          <cx:pt idx="4569">808</cx:pt>
          <cx:pt idx="4570">39160</cx:pt>
          <cx:pt idx="4571">23</cx:pt>
          <cx:pt idx="4572">45</cx:pt>
          <cx:pt idx="4573">178</cx:pt>
          <cx:pt idx="4574">178</cx:pt>
          <cx:pt idx="4575">214</cx:pt>
          <cx:pt idx="4576">486</cx:pt>
          <cx:pt idx="4577">0</cx:pt>
          <cx:pt idx="4578">0</cx:pt>
          <cx:pt idx="4579">0</cx:pt>
          <cx:pt idx="4580">0</cx:pt>
          <cx:pt idx="4581">983</cx:pt>
          <cx:pt idx="4582">80990</cx:pt>
          <cx:pt idx="4583">8476</cx:pt>
          <cx:pt idx="4584">15</cx:pt>
          <cx:pt idx="4585">606</cx:pt>
          <cx:pt idx="4586">1816</cx:pt>
          <cx:pt idx="4587">17800</cx:pt>
          <cx:pt idx="4588">13217</cx:pt>
          <cx:pt idx="4589">45</cx:pt>
          <cx:pt idx="4590">12336</cx:pt>
          <cx:pt idx="4591">125</cx:pt>
          <cx:pt idx="4592">34176</cx:pt>
          <cx:pt idx="4593">114543</cx:pt>
          <cx:pt idx="4594">1780</cx:pt>
          <cx:pt idx="4595">2</cx:pt>
          <cx:pt idx="4596">481</cx:pt>
          <cx:pt idx="4597">983</cx:pt>
          <cx:pt idx="4598">0</cx:pt>
          <cx:pt idx="4599">0</cx:pt>
          <cx:pt idx="4600">1</cx:pt>
          <cx:pt idx="4601">1068</cx:pt>
          <cx:pt idx="4602">1068</cx:pt>
          <cx:pt idx="4603">1068</cx:pt>
          <cx:pt idx="4604">1068</cx:pt>
          <cx:pt idx="4605">1424</cx:pt>
          <cx:pt idx="4606">1691</cx:pt>
          <cx:pt idx="4607">801</cx:pt>
          <cx:pt idx="4608">35600</cx:pt>
          <cx:pt idx="4609">39160</cx:pt>
          <cx:pt idx="4610">356</cx:pt>
          <cx:pt idx="4611">1246</cx:pt>
          <cx:pt idx="4612">1246</cx:pt>
          <cx:pt idx="4613">24920</cx:pt>
          <cx:pt idx="4614">1</cx:pt>
          <cx:pt idx="4615">12460</cx:pt>
          <cx:pt idx="4616">8669</cx:pt>
          <cx:pt idx="4617">49</cx:pt>
          <cx:pt idx="4618">1823</cx:pt>
          <cx:pt idx="4619">267</cx:pt>
          <cx:pt idx="4620">79210</cx:pt>
          <cx:pt idx="4621">27</cx:pt>
          <cx:pt idx="4622">11</cx:pt>
          <cx:pt idx="4623">1215</cx:pt>
          <cx:pt idx="4624">75757</cx:pt>
          <cx:pt idx="4625">5</cx:pt>
          <cx:pt idx="4626">445</cx:pt>
          <cx:pt idx="4627">6653</cx:pt>
          <cx:pt idx="4628">67</cx:pt>
          <cx:pt idx="4629">9</cx:pt>
          <cx:pt idx="4630">3605</cx:pt>
          <cx:pt idx="4631">66644</cx:pt>
          <cx:pt idx="4632">106630</cx:pt>
          <cx:pt idx="4633">245381</cx:pt>
          <cx:pt idx="4634">712</cx:pt>
          <cx:pt idx="4635">2</cx:pt>
          <cx:pt idx="4636">382</cx:pt>
          <cx:pt idx="4637">4173</cx:pt>
          <cx:pt idx="4638">10378</cx:pt>
          <cx:pt idx="4639">384480</cx:pt>
          <cx:pt idx="4640">0</cx:pt>
          <cx:pt idx="4641">6675</cx:pt>
          <cx:pt idx="4642">89</cx:pt>
          <cx:pt idx="4643">445</cx:pt>
          <cx:pt idx="4644">3560</cx:pt>
          <cx:pt idx="4645">134</cx:pt>
          <cx:pt idx="4646">178</cx:pt>
          <cx:pt idx="4647">534</cx:pt>
          <cx:pt idx="4648">534</cx:pt>
          <cx:pt idx="4649">267</cx:pt>
          <cx:pt idx="4650">290</cx:pt>
          <cx:pt idx="4651">4486</cx:pt>
          <cx:pt idx="4652">178</cx:pt>
          <cx:pt idx="4653">445</cx:pt>
          <cx:pt idx="4654">45</cx:pt>
          <cx:pt idx="4655">45</cx:pt>
          <cx:pt idx="4656">570</cx:pt>
          <cx:pt idx="4657">882</cx:pt>
          <cx:pt idx="4658">43334</cx:pt>
          <cx:pt idx="4659">42275</cx:pt>
          <cx:pt idx="4660">67</cx:pt>
          <cx:pt idx="4661">1958</cx:pt>
          <cx:pt idx="4662">37380</cx:pt>
          <cx:pt idx="4663">3</cx:pt>
          <cx:pt idx="4664">890</cx:pt>
          <cx:pt idx="4665">223</cx:pt>
          <cx:pt idx="4666">1492</cx:pt>
          <cx:pt idx="4667">339</cx:pt>
          <cx:pt idx="4668">534</cx:pt>
          <cx:pt idx="4669">769</cx:pt>
          <cx:pt idx="4670">983</cx:pt>
          <cx:pt idx="4671">1</cx:pt>
          <cx:pt idx="4672">0</cx:pt>
          <cx:pt idx="4673">0</cx:pt>
          <cx:pt idx="4674">0</cx:pt>
          <cx:pt idx="4675">0</cx:pt>
          <cx:pt idx="4676">0</cx:pt>
          <cx:pt idx="4677">45</cx:pt>
          <cx:pt idx="4678">45</cx:pt>
          <cx:pt idx="4679">13350</cx:pt>
          <cx:pt idx="4680">107</cx:pt>
          <cx:pt idx="4681">997</cx:pt>
          <cx:pt idx="4682">1068</cx:pt>
          <cx:pt idx="4683">19580</cx:pt>
          <cx:pt idx="4684">42275</cx:pt>
          <cx:pt idx="4685">9345</cx:pt>
          <cx:pt idx="4686">37096</cx:pt>
          <cx:pt idx="4687">481</cx:pt>
          <cx:pt idx="4688">0</cx:pt>
          <cx:pt idx="4689">0</cx:pt>
          <cx:pt idx="4690">0</cx:pt>
          <cx:pt idx="4691">5</cx:pt>
          <cx:pt idx="4692">89</cx:pt>
          <cx:pt idx="4693">3738</cx:pt>
          <cx:pt idx="4694">37380</cx:pt>
          <cx:pt idx="4695">6</cx:pt>
          <cx:pt idx="4696">23</cx:pt>
          <cx:pt idx="4697">997</cx:pt>
          <cx:pt idx="4698">1602</cx:pt>
          <cx:pt idx="4699">39107</cx:pt>
          <cx:pt idx="4700">39160</cx:pt>
          <cx:pt idx="4701">39160</cx:pt>
          <cx:pt idx="4702">445</cx:pt>
          <cx:pt idx="4703">312</cx:pt>
          <cx:pt idx="4704">0</cx:pt>
          <cx:pt idx="4705">445</cx:pt>
          <cx:pt idx="4706">1602</cx:pt>
          <cx:pt idx="4707">19224</cx:pt>
          <cx:pt idx="4708">267</cx:pt>
          <cx:pt idx="4709">1469</cx:pt>
          <cx:pt idx="4710">35600</cx:pt>
          <cx:pt idx="4711">2</cx:pt>
          <cx:pt idx="4712">67</cx:pt>
          <cx:pt idx="4713">2</cx:pt>
          <cx:pt idx="4714">3</cx:pt>
          <cx:pt idx="4715">4232</cx:pt>
          <cx:pt idx="4716">4232</cx:pt>
          <cx:pt idx="4717">4232</cx:pt>
          <cx:pt idx="4718">17391</cx:pt>
          <cx:pt idx="4719">27272</cx:pt>
          <cx:pt idx="4720">890</cx:pt>
          <cx:pt idx="4721">214</cx:pt>
          <cx:pt idx="4722">0</cx:pt>
          <cx:pt idx="4723">0</cx:pt>
          <cx:pt idx="4724">0</cx:pt>
          <cx:pt idx="4725">0</cx:pt>
          <cx:pt idx="4726">0</cx:pt>
          <cx:pt idx="4727">0</cx:pt>
          <cx:pt idx="4728">0</cx:pt>
          <cx:pt idx="4729">0</cx:pt>
          <cx:pt idx="4730">8051</cx:pt>
          <cx:pt idx="4731">534</cx:pt>
          <cx:pt idx="4732">30652</cx:pt>
          <cx:pt idx="4733">19828</cx:pt>
          <cx:pt idx="4734">1068</cx:pt>
          <cx:pt idx="4735">1068</cx:pt>
          <cx:pt idx="4736">5</cx:pt>
          <cx:pt idx="4737">118</cx:pt>
          <cx:pt idx="4738">156</cx:pt>
          <cx:pt idx="4739">445</cx:pt>
          <cx:pt idx="4740">735</cx:pt>
          <cx:pt idx="4741">677</cx:pt>
          <cx:pt idx="4742">1068</cx:pt>
          <cx:pt idx="4743">8318</cx:pt>
          <cx:pt idx="4744">10529</cx:pt>
          <cx:pt idx="4745">0</cx:pt>
          <cx:pt idx="4746">0</cx:pt>
          <cx:pt idx="4747">0</cx:pt>
          <cx:pt idx="4748">432</cx:pt>
          <cx:pt idx="4749">19580</cx:pt>
          <cx:pt idx="4750">19580</cx:pt>
          <cx:pt idx="4751">2492</cx:pt>
          <cx:pt idx="4752">27929</cx:pt>
          <cx:pt idx="4753">0</cx:pt>
          <cx:pt idx="4754">134</cx:pt>
          <cx:pt idx="4755">623</cx:pt>
          <cx:pt idx="4756">1</cx:pt>
          <cx:pt idx="4757">26914</cx:pt>
          <cx:pt idx="4758">89</cx:pt>
          <cx:pt idx="4759">890</cx:pt>
          <cx:pt idx="4760">34037</cx:pt>
          <cx:pt idx="4761">34037</cx:pt>
          <cx:pt idx="4762">123</cx:pt>
          <cx:pt idx="4763">890</cx:pt>
          <cx:pt idx="4764">4561</cx:pt>
          <cx:pt idx="4765">5239</cx:pt>
          <cx:pt idx="4766">34710</cx:pt>
          <cx:pt idx="4767">0</cx:pt>
          <cx:pt idx="4768">0</cx:pt>
          <cx:pt idx="4769">0</cx:pt>
          <cx:pt idx="4770">0</cx:pt>
          <cx:pt idx="4771">0</cx:pt>
          <cx:pt idx="4772">0</cx:pt>
          <cx:pt idx="4773">0</cx:pt>
          <cx:pt idx="4774">0</cx:pt>
          <cx:pt idx="4775">0</cx:pt>
          <cx:pt idx="4776">0</cx:pt>
          <cx:pt idx="4777">0</cx:pt>
          <cx:pt idx="4778">0</cx:pt>
          <cx:pt idx="4779">29904</cx:pt>
          <cx:pt idx="4780">52546</cx:pt>
          <cx:pt idx="4781">9</cx:pt>
          <cx:pt idx="4782">423</cx:pt>
          <cx:pt idx="4783">23</cx:pt>
          <cx:pt idx="4784">23</cx:pt>
          <cx:pt idx="4785">1780</cx:pt>
          <cx:pt idx="4786">52546</cx:pt>
          <cx:pt idx="4787">0</cx:pt>
          <cx:pt idx="4788">8455</cx:pt>
          <cx:pt idx="4789">9022</cx:pt>
          <cx:pt idx="4790">9537</cx:pt>
          <cx:pt idx="4791">134</cx:pt>
          <cx:pt idx="4792">106800</cx:pt>
          <cx:pt idx="4793">45</cx:pt>
          <cx:pt idx="4794">98</cx:pt>
          <cx:pt idx="4795">95</cx:pt>
          <cx:pt idx="4796">54</cx:pt>
          <cx:pt idx="4797">8900</cx:pt>
          <cx:pt idx="4798">1</cx:pt>
          <cx:pt idx="4799">1</cx:pt>
          <cx:pt idx="4800">34176</cx:pt>
          <cx:pt idx="4801">34176</cx:pt>
          <cx:pt idx="4802">104664</cx:pt>
          <cx:pt idx="4803">19072</cx:pt>
          <cx:pt idx="4804">0</cx:pt>
          <cx:pt idx="4805">0</cx:pt>
          <cx:pt idx="4806">0</cx:pt>
          <cx:pt idx="4807">0</cx:pt>
          <cx:pt idx="4808">0</cx:pt>
          <cx:pt idx="4809">0</cx:pt>
          <cx:pt idx="4810">1513</cx:pt>
          <cx:pt idx="4811">0</cx:pt>
          <cx:pt idx="4812">0</cx:pt>
          <cx:pt idx="4813">0</cx:pt>
          <cx:pt idx="4814">0</cx:pt>
          <cx:pt idx="4815">0</cx:pt>
          <cx:pt idx="4816">0</cx:pt>
          <cx:pt idx="4817">0</cx:pt>
          <cx:pt idx="4818">0</cx:pt>
          <cx:pt idx="4819">0</cx:pt>
          <cx:pt idx="4820">0</cx:pt>
          <cx:pt idx="4821">0</cx:pt>
          <cx:pt idx="4822">0</cx:pt>
          <cx:pt idx="4823">0</cx:pt>
          <cx:pt idx="4824">0</cx:pt>
          <cx:pt idx="4825">0</cx:pt>
          <cx:pt idx="4826">0</cx:pt>
          <cx:pt idx="4827">2225</cx:pt>
          <cx:pt idx="4828">39160</cx:pt>
          <cx:pt idx="4829">97900</cx:pt>
          <cx:pt idx="4830">890</cx:pt>
          <cx:pt idx="4831">2</cx:pt>
          <cx:pt idx="4832">1780</cx:pt>
          <cx:pt idx="4833">10</cx:pt>
          <cx:pt idx="4834">13</cx:pt>
          <cx:pt idx="4835">174</cx:pt>
          <cx:pt idx="4836">5</cx:pt>
          <cx:pt idx="4837">10</cx:pt>
          <cx:pt idx="4838">1</cx:pt>
          <cx:pt idx="4839">1</cx:pt>
          <cx:pt idx="4840">0</cx:pt>
          <cx:pt idx="4841">0</cx:pt>
          <cx:pt idx="4842">0</cx:pt>
          <cx:pt idx="4843">1780</cx:pt>
          <cx:pt idx="4844">134</cx:pt>
          <cx:pt idx="4845">17836</cx:pt>
          <cx:pt idx="4846">534</cx:pt>
          <cx:pt idx="4847">19580</cx:pt>
          <cx:pt idx="4848">42275</cx:pt>
          <cx:pt idx="4849">42275</cx:pt>
          <cx:pt idx="4850">1198</cx:pt>
          <cx:pt idx="4851">2199</cx:pt>
          <cx:pt idx="4852">677</cx:pt>
          <cx:pt idx="4853">534</cx:pt>
          <cx:pt idx="4854">94</cx:pt>
          <cx:pt idx="4855">1246</cx:pt>
          <cx:pt idx="4856">2225</cx:pt>
          <cx:pt idx="4857">7606</cx:pt>
          <cx:pt idx="4858">28480</cx:pt>
          <cx:pt idx="4859">534</cx:pt>
          <cx:pt idx="4860">3805</cx:pt>
          <cx:pt idx="4861">1691</cx:pt>
          <cx:pt idx="4862">1780</cx:pt>
          <cx:pt idx="4863">28480</cx:pt>
          <cx:pt idx="4864">427200</cx:pt>
          <cx:pt idx="4865">5358</cx:pt>
          <cx:pt idx="4866">0</cx:pt>
          <cx:pt idx="4867">0</cx:pt>
          <cx:pt idx="4868">0</cx:pt>
          <cx:pt idx="4869">0</cx:pt>
          <cx:pt idx="4870">0</cx:pt>
          <cx:pt idx="4871">0</cx:pt>
          <cx:pt idx="4872">0</cx:pt>
          <cx:pt idx="4873">0</cx:pt>
          <cx:pt idx="4874">0</cx:pt>
          <cx:pt idx="4875">0</cx:pt>
          <cx:pt idx="4876">30652</cx:pt>
          <cx:pt idx="4877">18</cx:pt>
          <cx:pt idx="4878">1335</cx:pt>
          <cx:pt idx="4879">7120</cx:pt>
          <cx:pt idx="4880">3204</cx:pt>
          <cx:pt idx="4881">468</cx:pt>
          <cx:pt idx="4882">1066</cx:pt>
          <cx:pt idx="4883">1548</cx:pt>
          <cx:pt idx="4884">4059</cx:pt>
          <cx:pt idx="4885">5860</cx:pt>
          <cx:pt idx="4886">17133</cx:pt>
          <cx:pt idx="4887">39160</cx:pt>
          <cx:pt idx="4888">0</cx:pt>
          <cx:pt idx="4889">0</cx:pt>
          <cx:pt idx="4890">0</cx:pt>
          <cx:pt idx="4891">0</cx:pt>
          <cx:pt idx="4892">0</cx:pt>
          <cx:pt idx="4893">0</cx:pt>
          <cx:pt idx="4894">0</cx:pt>
          <cx:pt idx="4895">1</cx:pt>
          <cx:pt idx="4896">26273</cx:pt>
          <cx:pt idx="4897">41830</cx:pt>
          <cx:pt idx="4898">30652</cx:pt>
          <cx:pt idx="4899">42694</cx:pt>
          <cx:pt idx="4900">52546</cx:pt>
          <cx:pt idx="4901">1068</cx:pt>
          <cx:pt idx="4902">2410</cx:pt>
          <cx:pt idx="4903">2670</cx:pt>
          <cx:pt idx="4904">178</cx:pt>
          <cx:pt idx="4905">8811</cx:pt>
          <cx:pt idx="4906">37825</cx:pt>
          <cx:pt idx="4907">334</cx:pt>
          <cx:pt idx="4908">5874</cx:pt>
          <cx:pt idx="4909">399860</cx:pt>
          <cx:pt idx="4910">399860</cx:pt>
          <cx:pt idx="4911">23</cx:pt>
          <cx:pt idx="4912">1780</cx:pt>
          <cx:pt idx="4913">27</cx:pt>
          <cx:pt idx="4914">10378</cx:pt>
          <cx:pt idx="4915">0</cx:pt>
          <cx:pt idx="4916">52546</cx:pt>
          <cx:pt idx="4917">11992</cx:pt>
          <cx:pt idx="4918">23069</cx:pt>
          <cx:pt idx="4919">108712</cx:pt>
          <cx:pt idx="4920">1174</cx:pt>
          <cx:pt idx="4921">1402</cx:pt>
          <cx:pt idx="4922">2136</cx:pt>
          <cx:pt idx="4923">2136</cx:pt>
          <cx:pt idx="4924">2492</cx:pt>
          <cx:pt idx="4925">7476</cx:pt>
          <cx:pt idx="4926">379</cx:pt>
          <cx:pt idx="4927">5981</cx:pt>
          <cx:pt idx="4928">456</cx:pt>
          <cx:pt idx="4929">1368</cx:pt>
          <cx:pt idx="4930">5013</cx:pt>
          <cx:pt idx="4931">1869</cx:pt>
          <cx:pt idx="4932">2047</cx:pt>
          <cx:pt idx="4933">2181</cx:pt>
          <cx:pt idx="4934">3738</cx:pt>
          <cx:pt idx="4935">8188</cx:pt>
          <cx:pt idx="4936">1066</cx:pt>
          <cx:pt idx="4937">39160</cx:pt>
          <cx:pt idx="4938">712</cx:pt>
          <cx:pt idx="4939">5</cx:pt>
          <cx:pt idx="4940">0</cx:pt>
          <cx:pt idx="4941">0</cx:pt>
          <cx:pt idx="4942">0</cx:pt>
          <cx:pt idx="4943">0</cx:pt>
          <cx:pt idx="4944">0</cx:pt>
          <cx:pt idx="4945">0</cx:pt>
          <cx:pt idx="4946">2617</cx:pt>
          <cx:pt idx="4947">17868</cx:pt>
          <cx:pt idx="4948">19580</cx:pt>
          <cx:pt idx="4949">2350</cx:pt>
          <cx:pt idx="4950">712</cx:pt>
          <cx:pt idx="4951">42720</cx:pt>
          <cx:pt idx="4952">12305</cx:pt>
          <cx:pt idx="4953">0</cx:pt>
          <cx:pt idx="4954">0</cx:pt>
          <cx:pt idx="4955">0</cx:pt>
          <cx:pt idx="4956">0</cx:pt>
          <cx:pt idx="4957">0</cx:pt>
          <cx:pt idx="4958">0</cx:pt>
          <cx:pt idx="4959">0</cx:pt>
          <cx:pt idx="4960">0</cx:pt>
          <cx:pt idx="4961">0</cx:pt>
          <cx:pt idx="4962">0</cx:pt>
          <cx:pt idx="4963">0</cx:pt>
          <cx:pt idx="4964">0</cx:pt>
          <cx:pt idx="4965">2</cx:pt>
          <cx:pt idx="4966">14653</cx:pt>
          <cx:pt idx="4967">534</cx:pt>
          <cx:pt idx="4968">1602</cx:pt>
          <cx:pt idx="4969">3204</cx:pt>
          <cx:pt idx="4970">0</cx:pt>
          <cx:pt idx="4971">0</cx:pt>
          <cx:pt idx="4972">0</cx:pt>
          <cx:pt idx="4973">89</cx:pt>
          <cx:pt idx="4974">18</cx:pt>
          <cx:pt idx="4975">45</cx:pt>
          <cx:pt idx="4976">100</cx:pt>
          <cx:pt idx="4977">112</cx:pt>
          <cx:pt idx="4978">178</cx:pt>
          <cx:pt idx="4979">49</cx:pt>
          <cx:pt idx="4980">574</cx:pt>
          <cx:pt idx="4981">668</cx:pt>
          <cx:pt idx="4982">29904</cx:pt>
          <cx:pt idx="4983">32396</cx:pt>
          <cx:pt idx="4984">2777</cx:pt>
          <cx:pt idx="4985">85</cx:pt>
          <cx:pt idx="4986">119</cx:pt>
          <cx:pt idx="4987">17800</cx:pt>
          <cx:pt idx="4988">0</cx:pt>
          <cx:pt idx="4989">0</cx:pt>
          <cx:pt idx="4990">2</cx:pt>
          <cx:pt idx="4991">4237</cx:pt>
          <cx:pt idx="4992">4237</cx:pt>
          <cx:pt idx="4993">4237</cx:pt>
          <cx:pt idx="4994">4237</cx:pt>
          <cx:pt idx="4995">4237</cx:pt>
          <cx:pt idx="4996">4237</cx:pt>
          <cx:pt idx="4997">4237</cx:pt>
          <cx:pt idx="4998">4237</cx:pt>
          <cx:pt idx="4999">4237</cx:pt>
          <cx:pt idx="5000">4237</cx:pt>
          <cx:pt idx="5001">8476</cx:pt>
          <cx:pt idx="5002">8476</cx:pt>
          <cx:pt idx="5003">8476</cx:pt>
          <cx:pt idx="5004">2937</cx:pt>
          <cx:pt idx="5005">8476</cx:pt>
          <cx:pt idx="5006">8476</cx:pt>
          <cx:pt idx="5007">8476</cx:pt>
          <cx:pt idx="5008">4059</cx:pt>
          <cx:pt idx="5009">89</cx:pt>
          <cx:pt idx="5010">1558</cx:pt>
          <cx:pt idx="5011">1691</cx:pt>
          <cx:pt idx="5012">45</cx:pt>
          <cx:pt idx="5013">8722</cx:pt>
          <cx:pt idx="5014">12460</cx:pt>
          <cx:pt idx="5015">1</cx:pt>
          <cx:pt idx="5016">1424</cx:pt>
          <cx:pt idx="5017">8476</cx:pt>
          <cx:pt idx="5018">8476</cx:pt>
          <cx:pt idx="5019">0</cx:pt>
          <cx:pt idx="5020">0</cx:pt>
          <cx:pt idx="5021">0</cx:pt>
          <cx:pt idx="5022">0</cx:pt>
          <cx:pt idx="5023">0</cx:pt>
          <cx:pt idx="5024">0</cx:pt>
          <cx:pt idx="5025">5874</cx:pt>
          <cx:pt idx="5026">17516</cx:pt>
          <cx:pt idx="5027">983</cx:pt>
          <cx:pt idx="5028">8476</cx:pt>
          <cx:pt idx="5029">17800</cx:pt>
          <cx:pt idx="5030">6408</cx:pt>
          <cx:pt idx="5031">17533</cx:pt>
          <cx:pt idx="5032">13217</cx:pt>
          <cx:pt idx="5033">312</cx:pt>
          <cx:pt idx="5034">2225</cx:pt>
          <cx:pt idx="5035">1</cx:pt>
          <cx:pt idx="5036">0</cx:pt>
          <cx:pt idx="5037">0</cx:pt>
          <cx:pt idx="5038">0</cx:pt>
          <cx:pt idx="5039">0</cx:pt>
          <cx:pt idx="5040">0</cx:pt>
          <cx:pt idx="5041">0</cx:pt>
          <cx:pt idx="5042">0</cx:pt>
          <cx:pt idx="5043">0</cx:pt>
          <cx:pt idx="5044">0</cx:pt>
          <cx:pt idx="5045">41</cx:pt>
          <cx:pt idx="5046">287</cx:pt>
          <cx:pt idx="5047">490</cx:pt>
          <cx:pt idx="5048">534</cx:pt>
          <cx:pt idx="5049">810</cx:pt>
          <cx:pt idx="5050">1068</cx:pt>
          <cx:pt idx="5051">1513</cx:pt>
          <cx:pt idx="5052">534</cx:pt>
          <cx:pt idx="5053">4005</cx:pt>
          <cx:pt idx="5054">14240</cx:pt>
          <cx:pt idx="5055">21894</cx:pt>
          <cx:pt idx="5056">22962</cx:pt>
          <cx:pt idx="5057">28480</cx:pt>
          <cx:pt idx="5058">16910</cx:pt>
          <cx:pt idx="5059">0</cx:pt>
          <cx:pt idx="5060">0</cx:pt>
          <cx:pt idx="5061">0</cx:pt>
          <cx:pt idx="5062">0</cx:pt>
          <cx:pt idx="5063">0</cx:pt>
          <cx:pt idx="5064">0</cx:pt>
          <cx:pt idx="5065">0</cx:pt>
          <cx:pt idx="5066">5</cx:pt>
          <cx:pt idx="5067">4237</cx:pt>
          <cx:pt idx="5068">5525</cx:pt>
          <cx:pt idx="5069">18423</cx:pt>
          <cx:pt idx="5070">810</cx:pt>
          <cx:pt idx="5071">1691</cx:pt>
          <cx:pt idx="5072">705</cx:pt>
          <cx:pt idx="5073">8844</cx:pt>
          <cx:pt idx="5074">2893</cx:pt>
          <cx:pt idx="5075">12282</cx:pt>
          <cx:pt idx="5076">2848</cx:pt>
          <cx:pt idx="5077">81168</cx:pt>
          <cx:pt idx="5078">6</cx:pt>
          <cx:pt idx="5079">370</cx:pt>
          <cx:pt idx="5080">6408</cx:pt>
          <cx:pt idx="5081">0</cx:pt>
          <cx:pt idx="5082">2492</cx:pt>
          <cx:pt idx="5083">134</cx:pt>
          <cx:pt idx="5084">9</cx:pt>
          <cx:pt idx="5085">54</cx:pt>
          <cx:pt idx="5086">423</cx:pt>
          <cx:pt idx="5087">27</cx:pt>
          <cx:pt idx="5088">1424</cx:pt>
          <cx:pt idx="5089">14685</cx:pt>
          <cx:pt idx="5090">41919</cx:pt>
          <cx:pt idx="5091">9447</cx:pt>
          <cx:pt idx="5092">35600</cx:pt>
          <cx:pt idx="5093">2179</cx:pt>
          <cx:pt idx="5094">1813</cx:pt>
          <cx:pt idx="5095">3493</cx:pt>
          <cx:pt idx="5096">24</cx:pt>
          <cx:pt idx="5097">27</cx:pt>
          <cx:pt idx="5098">712</cx:pt>
          <cx:pt idx="5099">2492</cx:pt>
          <cx:pt idx="5100">16910</cx:pt>
          <cx:pt idx="5101">26700</cx:pt>
          <cx:pt idx="5102">5</cx:pt>
          <cx:pt idx="5103">19072</cx:pt>
          <cx:pt idx="5104">74760</cx:pt>
          <cx:pt idx="5105">263796</cx:pt>
          <cx:pt idx="5106">156</cx:pt>
          <cx:pt idx="5107">10497</cx:pt>
          <cx:pt idx="5108">0</cx:pt>
          <cx:pt idx="5109">0</cx:pt>
          <cx:pt idx="5110">0</cx:pt>
          <cx:pt idx="5111">0</cx:pt>
          <cx:pt idx="5112">0</cx:pt>
          <cx:pt idx="5113">0</cx:pt>
          <cx:pt idx="5114">0</cx:pt>
          <cx:pt idx="5115">0</cx:pt>
          <cx:pt idx="5116">0</cx:pt>
          <cx:pt idx="5117">0</cx:pt>
          <cx:pt idx="5118">0</cx:pt>
          <cx:pt idx="5119">0</cx:pt>
          <cx:pt idx="5120">0</cx:pt>
          <cx:pt idx="5121">0</cx:pt>
          <cx:pt idx="5122">0</cx:pt>
          <cx:pt idx="5123">0</cx:pt>
          <cx:pt idx="5124">0</cx:pt>
          <cx:pt idx="5125">0</cx:pt>
          <cx:pt idx="5126">0</cx:pt>
          <cx:pt idx="5127">0</cx:pt>
          <cx:pt idx="5128">11570</cx:pt>
          <cx:pt idx="5129">18</cx:pt>
          <cx:pt idx="5130">23</cx:pt>
          <cx:pt idx="5131">41</cx:pt>
          <cx:pt idx="5132">107</cx:pt>
          <cx:pt idx="5133">312</cx:pt>
          <cx:pt idx="5134">356</cx:pt>
          <cx:pt idx="5135">8010</cx:pt>
          <cx:pt idx="5136">23363</cx:pt>
          <cx:pt idx="5137">4442</cx:pt>
          <cx:pt idx="5138">1311</cx:pt>
          <cx:pt idx="5139">623</cx:pt>
          <cx:pt idx="5140">9457</cx:pt>
          <cx:pt idx="5141">25566</cx:pt>
          <cx:pt idx="5142">0</cx:pt>
          <cx:pt idx="5143">0</cx:pt>
          <cx:pt idx="5144">0</cx:pt>
          <cx:pt idx="5145">0</cx:pt>
          <cx:pt idx="5146">0</cx:pt>
          <cx:pt idx="5147">0</cx:pt>
          <cx:pt idx="5148">0</cx:pt>
          <cx:pt idx="5149">0</cx:pt>
          <cx:pt idx="5150">0</cx:pt>
          <cx:pt idx="5151">1</cx:pt>
          <cx:pt idx="5152">67</cx:pt>
          <cx:pt idx="5153">267</cx:pt>
          <cx:pt idx="5154">7476</cx:pt>
          <cx:pt idx="5155">4450</cx:pt>
          <cx:pt idx="5156">19091</cx:pt>
          <cx:pt idx="5157">23363</cx:pt>
          <cx:pt idx="5158">24965</cx:pt>
          <cx:pt idx="5159">15</cx:pt>
          <cx:pt idx="5160">183785</cx:pt>
          <cx:pt idx="5161">23</cx:pt>
          <cx:pt idx="5162">6408</cx:pt>
          <cx:pt idx="5163">8544</cx:pt>
          <cx:pt idx="5164">16020</cx:pt>
          <cx:pt idx="5165">38</cx:pt>
          <cx:pt idx="5166">0</cx:pt>
          <cx:pt idx="5167">0</cx:pt>
          <cx:pt idx="5168">0</cx:pt>
          <cx:pt idx="5169">250</cx:pt>
          <cx:pt idx="5170">89</cx:pt>
          <cx:pt idx="5171">2</cx:pt>
          <cx:pt idx="5172">1140</cx:pt>
          <cx:pt idx="5173">20470</cx:pt>
          <cx:pt idx="5174">479</cx:pt>
          <cx:pt idx="5175">534</cx:pt>
          <cx:pt idx="5176">798</cx:pt>
          <cx:pt idx="5177">1</cx:pt>
          <cx:pt idx="5178">5</cx:pt>
          <cx:pt idx="5179">599</cx:pt>
          <cx:pt idx="5180">6878</cx:pt>
          <cx:pt idx="5181">294</cx:pt>
          <cx:pt idx="5182">990</cx:pt>
          <cx:pt idx="5183">6408</cx:pt>
          <cx:pt idx="5184">44500</cx:pt>
          <cx:pt idx="5185">2492</cx:pt>
          <cx:pt idx="5186">28</cx:pt>
          <cx:pt idx="5187">5429</cx:pt>
          <cx:pt idx="5188">7290</cx:pt>
          <cx:pt idx="5189">13457</cx:pt>
          <cx:pt idx="5190">187</cx:pt>
          <cx:pt idx="5191">267</cx:pt>
          <cx:pt idx="5192">356</cx:pt>
          <cx:pt idx="5193">445</cx:pt>
          <cx:pt idx="5194">13987</cx:pt>
          <cx:pt idx="5195">23140</cx:pt>
          <cx:pt idx="5196">8476</cx:pt>
          <cx:pt idx="5197">8476</cx:pt>
          <cx:pt idx="5198">1215</cx:pt>
          <cx:pt idx="5199">1</cx:pt>
          <cx:pt idx="5200">1</cx:pt>
          <cx:pt idx="5201">0</cx:pt>
          <cx:pt idx="5202">0</cx:pt>
          <cx:pt idx="5203">0</cx:pt>
          <cx:pt idx="5204">0</cx:pt>
          <cx:pt idx="5205">0</cx:pt>
          <cx:pt idx="5206">1</cx:pt>
          <cx:pt idx="5207">15602</cx:pt>
          <cx:pt idx="5208">20292</cx:pt>
          <cx:pt idx="5209">1780</cx:pt>
          <cx:pt idx="5210">33393</cx:pt>
          <cx:pt idx="5211">28480</cx:pt>
          <cx:pt idx="5212">28480</cx:pt>
          <cx:pt idx="5213">42720</cx:pt>
          <cx:pt idx="5214">36</cx:pt>
          <cx:pt idx="5215">855</cx:pt>
          <cx:pt idx="5216">4353</cx:pt>
          <cx:pt idx="5217">67</cx:pt>
          <cx:pt idx="5218">71200</cx:pt>
          <cx:pt idx="5219">90068</cx:pt>
          <cx:pt idx="5220">5</cx:pt>
          <cx:pt idx="5221">1</cx:pt>
          <cx:pt idx="5222">1</cx:pt>
          <cx:pt idx="5223">0</cx:pt>
          <cx:pt idx="5224">1</cx:pt>
          <cx:pt idx="5225">1</cx:pt>
          <cx:pt idx="5226">267</cx:pt>
          <cx:pt idx="5227">2670</cx:pt>
          <cx:pt idx="5228">0</cx:pt>
          <cx:pt idx="5229">10947</cx:pt>
          <cx:pt idx="5230">223</cx:pt>
          <cx:pt idx="5231">6008</cx:pt>
          <cx:pt idx="5232">8544</cx:pt>
          <cx:pt idx="5233">20826</cx:pt>
          <cx:pt idx="5234">25632</cx:pt>
          <cx:pt idx="5235">22660</cx:pt>
          <cx:pt idx="5236">284</cx:pt>
          <cx:pt idx="5237">35600</cx:pt>
          <cx:pt idx="5238">445</cx:pt>
          <cx:pt idx="5239">2</cx:pt>
          <cx:pt idx="5240">1</cx:pt>
          <cx:pt idx="5241">1</cx:pt>
          <cx:pt idx="5242">0</cx:pt>
          <cx:pt idx="5243">0</cx:pt>
          <cx:pt idx="5244">0</cx:pt>
          <cx:pt idx="5245">0</cx:pt>
          <cx:pt idx="5246">0</cx:pt>
          <cx:pt idx="5247">0</cx:pt>
          <cx:pt idx="5248">0</cx:pt>
          <cx:pt idx="5249">0</cx:pt>
          <cx:pt idx="5250">19</cx:pt>
          <cx:pt idx="5251">81</cx:pt>
          <cx:pt idx="5252">2403</cx:pt>
          <cx:pt idx="5253">801</cx:pt>
          <cx:pt idx="5254">60164</cx:pt>
          <cx:pt idx="5255">0</cx:pt>
          <cx:pt idx="5256">0</cx:pt>
          <cx:pt idx="5257">17</cx:pt>
          <cx:pt idx="5258">1</cx:pt>
          <cx:pt idx="5259">2670</cx:pt>
          <cx:pt idx="5260">6942</cx:pt>
          <cx:pt idx="5261">18397</cx:pt>
          <cx:pt idx="5262">41</cx:pt>
          <cx:pt idx="5263">54</cx:pt>
          <cx:pt idx="5264">303</cx:pt>
          <cx:pt idx="5265">349</cx:pt>
          <cx:pt idx="5266">526</cx:pt>
          <cx:pt idx="5267">526</cx:pt>
          <cx:pt idx="5268">648</cx:pt>
          <cx:pt idx="5269">1068</cx:pt>
          <cx:pt idx="5270">1585</cx:pt>
          <cx:pt idx="5271">356</cx:pt>
          <cx:pt idx="5272">2270</cx:pt>
          <cx:pt idx="5273">12015</cx:pt>
          <cx:pt idx="5274">5874</cx:pt>
          <cx:pt idx="5275">363</cx:pt>
          <cx:pt idx="5276">371</cx:pt>
          <cx:pt idx="5277">90</cx:pt>
          <cx:pt idx="5278">295</cx:pt>
          <cx:pt idx="5279">327</cx:pt>
          <cx:pt idx="5280">72</cx:pt>
          <cx:pt idx="5281">0</cx:pt>
          <cx:pt idx="5282">0</cx:pt>
          <cx:pt idx="5283">0</cx:pt>
          <cx:pt idx="5284">0</cx:pt>
          <cx:pt idx="5285">0</cx:pt>
          <cx:pt idx="5286">98497</cx:pt>
          <cx:pt idx="5287">534</cx:pt>
          <cx:pt idx="5288">5</cx:pt>
          <cx:pt idx="5289">5340</cx:pt>
          <cx:pt idx="5290">5340</cx:pt>
          <cx:pt idx="5291">14018</cx:pt>
          <cx:pt idx="5292">16020</cx:pt>
          <cx:pt idx="5293">28480</cx:pt>
          <cx:pt idx="5294">28480</cx:pt>
          <cx:pt idx="5295">28480</cx:pt>
          <cx:pt idx="5296">37825</cx:pt>
          <cx:pt idx="5297">37825</cx:pt>
          <cx:pt idx="5298">42720</cx:pt>
          <cx:pt idx="5299">42720</cx:pt>
          <cx:pt idx="5300">42720</cx:pt>
          <cx:pt idx="5301">42720</cx:pt>
          <cx:pt idx="5302">5340</cx:pt>
          <cx:pt idx="5303">957</cx:pt>
          <cx:pt idx="5304">0</cx:pt>
          <cx:pt idx="5305">0</cx:pt>
          <cx:pt idx="5306">0</cx:pt>
          <cx:pt idx="5307">0</cx:pt>
          <cx:pt idx="5308">1095</cx:pt>
          <cx:pt idx="5309">2084</cx:pt>
          <cx:pt idx="5310">25632</cx:pt>
          <cx:pt idx="5311">491</cx:pt>
          <cx:pt idx="5312">890</cx:pt>
          <cx:pt idx="5313">890</cx:pt>
          <cx:pt idx="5314">22</cx:pt>
          <cx:pt idx="5315">8544</cx:pt>
          <cx:pt idx="5316">8075</cx:pt>
          <cx:pt idx="5317">89</cx:pt>
          <cx:pt idx="5318">0</cx:pt>
          <cx:pt idx="5319">0</cx:pt>
          <cx:pt idx="5320">0</cx:pt>
          <cx:pt idx="5321">0</cx:pt>
          <cx:pt idx="5322">0</cx:pt>
          <cx:pt idx="5323">0</cx:pt>
          <cx:pt idx="5324">0</cx:pt>
          <cx:pt idx="5325">0</cx:pt>
          <cx:pt idx="5326">0</cx:pt>
          <cx:pt idx="5327">0</cx:pt>
          <cx:pt idx="5328">0</cx:pt>
          <cx:pt idx="5329">0</cx:pt>
          <cx:pt idx="5330">15486</cx:pt>
          <cx:pt idx="5331">63440</cx:pt>
          <cx:pt idx="5332">481</cx:pt>
          <cx:pt idx="5333">8075</cx:pt>
          <cx:pt idx="5334">45</cx:pt>
          <cx:pt idx="5335">54</cx:pt>
          <cx:pt idx="5336">63</cx:pt>
          <cx:pt idx="5337">6665</cx:pt>
          <cx:pt idx="5338">9612</cx:pt>
          <cx:pt idx="5339">9612</cx:pt>
          <cx:pt idx="5340">32752</cx:pt>
          <cx:pt idx="5341">10638</cx:pt>
          <cx:pt idx="5342">16020</cx:pt>
          <cx:pt idx="5343">16910</cx:pt>
          <cx:pt idx="5344">28480</cx:pt>
          <cx:pt idx="5345">28480</cx:pt>
          <cx:pt idx="5346">42720</cx:pt>
          <cx:pt idx="5347">6729</cx:pt>
          <cx:pt idx="5348">17569</cx:pt>
          <cx:pt idx="5349">34710</cx:pt>
          <cx:pt idx="5350">35600</cx:pt>
          <cx:pt idx="5351">171325</cx:pt>
          <cx:pt idx="5352">1</cx:pt>
          <cx:pt idx="5353">490</cx:pt>
          <cx:pt idx="5354">445</cx:pt>
          <cx:pt idx="5355">3805</cx:pt>
          <cx:pt idx="5356">9724</cx:pt>
          <cx:pt idx="5357">3382</cx:pt>
          <cx:pt idx="5358">13528</cx:pt>
          <cx:pt idx="5359">13528</cx:pt>
          <cx:pt idx="5360">0</cx:pt>
          <cx:pt idx="5361">36</cx:pt>
          <cx:pt idx="5362">2759</cx:pt>
          <cx:pt idx="5363">8544</cx:pt>
          <cx:pt idx="5364">2136</cx:pt>
          <cx:pt idx="5365">7120</cx:pt>
          <cx:pt idx="5366">9790</cx:pt>
          <cx:pt idx="5367">14952</cx:pt>
          <cx:pt idx="5368">16643</cx:pt>
          <cx:pt idx="5369">325356</cx:pt>
          <cx:pt idx="5370">16910</cx:pt>
          <cx:pt idx="5371">10680</cx:pt>
          <cx:pt idx="5372">8464</cx:pt>
          <cx:pt idx="5373">10858</cx:pt>
          <cx:pt idx="5374">15148</cx:pt>
          <cx:pt idx="5375">890</cx:pt>
          <cx:pt idx="5376">138306</cx:pt>
          <cx:pt idx="5377">3433</cx:pt>
          <cx:pt idx="5378">262</cx:pt>
          <cx:pt idx="5379">0</cx:pt>
          <cx:pt idx="5380">0</cx:pt>
          <cx:pt idx="5381">0</cx:pt>
          <cx:pt idx="5382">0</cx:pt>
          <cx:pt idx="5383">0</cx:pt>
          <cx:pt idx="5384">0</cx:pt>
          <cx:pt idx="5385">0</cx:pt>
          <cx:pt idx="5386">0</cx:pt>
          <cx:pt idx="5387">45</cx:pt>
          <cx:pt idx="5388">178</cx:pt>
          <cx:pt idx="5389">31</cx:pt>
          <cx:pt idx="5390">0</cx:pt>
          <cx:pt idx="5391">8010</cx:pt>
          <cx:pt idx="5392">1002</cx:pt>
          <cx:pt idx="5393">3815</cx:pt>
          <cx:pt idx="5394">445</cx:pt>
          <cx:pt idx="5395">4094</cx:pt>
          <cx:pt idx="5396">4806</cx:pt>
          <cx:pt idx="5397">28925</cx:pt>
          <cx:pt idx="5398">7690</cx:pt>
          <cx:pt idx="5399">2</cx:pt>
          <cx:pt idx="5400">0</cx:pt>
          <cx:pt idx="5401">10235</cx:pt>
          <cx:pt idx="5402">50853</cx:pt>
          <cx:pt idx="5403">8900</cx:pt>
          <cx:pt idx="5404">178</cx:pt>
          <cx:pt idx="5405">1002</cx:pt>
          <cx:pt idx="5406">1002</cx:pt>
          <cx:pt idx="5407">1246</cx:pt>
          <cx:pt idx="5408">1665</cx:pt>
          <cx:pt idx="5409">27</cx:pt>
          <cx:pt idx="5410">22557</cx:pt>
          <cx:pt idx="5411">29</cx:pt>
          <cx:pt idx="5412">29</cx:pt>
          <cx:pt idx="5413">33</cx:pt>
          <cx:pt idx="5414">218</cx:pt>
          <cx:pt idx="5415">539</cx:pt>
          <cx:pt idx="5416">668</cx:pt>
          <cx:pt idx="5417">1178</cx:pt>
          <cx:pt idx="5418">1962</cx:pt>
          <cx:pt idx="5419">2848</cx:pt>
          <cx:pt idx="5420">3924</cx:pt>
          <cx:pt idx="5421">7476</cx:pt>
          <cx:pt idx="5422">15130</cx:pt>
          <cx:pt idx="5423">24208</cx:pt>
          <cx:pt idx="5424">24613</cx:pt>
          <cx:pt idx="5425">28480</cx:pt>
          <cx:pt idx="5426">28480</cx:pt>
          <cx:pt idx="5427">35600</cx:pt>
          <cx:pt idx="5428">40050</cx:pt>
          <cx:pt idx="5429">40050</cx:pt>
          <cx:pt idx="5430">42720</cx:pt>
          <cx:pt idx="5431">1433</cx:pt>
          <cx:pt idx="5432">60</cx:pt>
          <cx:pt idx="5433">1602</cx:pt>
          <cx:pt idx="5434">0</cx:pt>
          <cx:pt idx="5435">0</cx:pt>
          <cx:pt idx="5436">0</cx:pt>
          <cx:pt idx="5437">1153</cx:pt>
          <cx:pt idx="5438">15721</cx:pt>
          <cx:pt idx="5439">28925</cx:pt>
          <cx:pt idx="5440">35600</cx:pt>
          <cx:pt idx="5441">534</cx:pt>
          <cx:pt idx="5442">11</cx:pt>
          <cx:pt idx="5443">2314</cx:pt>
          <cx:pt idx="5444">3026</cx:pt>
          <cx:pt idx="5445">6230</cx:pt>
          <cx:pt idx="5446">6871</cx:pt>
          <cx:pt idx="5447">7476</cx:pt>
          <cx:pt idx="5448">9434</cx:pt>
          <cx:pt idx="5449">10502</cx:pt>
          <cx:pt idx="5450">12460</cx:pt>
          <cx:pt idx="5451">8476</cx:pt>
          <cx:pt idx="5452">0</cx:pt>
          <cx:pt idx="5453">0</cx:pt>
          <cx:pt idx="5454">49</cx:pt>
          <cx:pt idx="5455">3</cx:pt>
          <cx:pt idx="5456">3738</cx:pt>
          <cx:pt idx="5457">8</cx:pt>
          <cx:pt idx="5458">29</cx:pt>
          <cx:pt idx="5459">9790</cx:pt>
          <cx:pt idx="5460">25632</cx:pt>
          <cx:pt idx="5461">1222</cx:pt>
          <cx:pt idx="5462">4895</cx:pt>
          <cx:pt idx="5463">4232</cx:pt>
          <cx:pt idx="5464">3382</cx:pt>
          <cx:pt idx="5465">3382</cx:pt>
          <cx:pt idx="5466">3805</cx:pt>
          <cx:pt idx="5467">8033</cx:pt>
          <cx:pt idx="5468">11837</cx:pt>
          <cx:pt idx="5469">0</cx:pt>
          <cx:pt idx="5470">0</cx:pt>
          <cx:pt idx="5471">0</cx:pt>
          <cx:pt idx="5472">0</cx:pt>
          <cx:pt idx="5473">0</cx:pt>
          <cx:pt idx="5474">0</cx:pt>
          <cx:pt idx="5475">0</cx:pt>
          <cx:pt idx="5476">267</cx:pt>
          <cx:pt idx="5477">12</cx:pt>
          <cx:pt idx="5478">18</cx:pt>
          <cx:pt idx="5479">3560</cx:pt>
          <cx:pt idx="5480">2120</cx:pt>
          <cx:pt idx="5481">28480</cx:pt>
          <cx:pt idx="5482">28480</cx:pt>
          <cx:pt idx="5483">178</cx:pt>
          <cx:pt idx="5484">983</cx:pt>
          <cx:pt idx="5485">0</cx:pt>
          <cx:pt idx="5486">0</cx:pt>
          <cx:pt idx="5487">0</cx:pt>
          <cx:pt idx="5488">4005</cx:pt>
          <cx:pt idx="5489">0</cx:pt>
          <cx:pt idx="5490">0</cx:pt>
          <cx:pt idx="5491">0</cx:pt>
          <cx:pt idx="5492">0</cx:pt>
          <cx:pt idx="5493">18</cx:pt>
          <cx:pt idx="5494">47455</cx:pt>
          <cx:pt idx="5495">47562</cx:pt>
          <cx:pt idx="5496">4</cx:pt>
          <cx:pt idx="5497">19580</cx:pt>
          <cx:pt idx="5498">87</cx:pt>
          <cx:pt idx="5499">890</cx:pt>
          <cx:pt idx="5500">746</cx:pt>
          <cx:pt idx="5501">0</cx:pt>
          <cx:pt idx="5502">0</cx:pt>
          <cx:pt idx="5503">0</cx:pt>
          <cx:pt idx="5504">0</cx:pt>
          <cx:pt idx="5505">54</cx:pt>
          <cx:pt idx="5506">18</cx:pt>
          <cx:pt idx="5507">45</cx:pt>
          <cx:pt idx="5508">267</cx:pt>
          <cx:pt idx="5509">107</cx:pt>
          <cx:pt idx="5510">10013</cx:pt>
          <cx:pt idx="5511">67</cx:pt>
          <cx:pt idx="5512">196</cx:pt>
          <cx:pt idx="5513">981</cx:pt>
          <cx:pt idx="5514">1602</cx:pt>
          <cx:pt idx="5515">1780</cx:pt>
          <cx:pt idx="5516">4557</cx:pt>
          <cx:pt idx="5517">9612</cx:pt>
          <cx:pt idx="5518">14685</cx:pt>
          <cx:pt idx="5519">15130</cx:pt>
          <cx:pt idx="5520">15130</cx:pt>
          <cx:pt idx="5521">16020</cx:pt>
          <cx:pt idx="5522">16910</cx:pt>
          <cx:pt idx="5523">28480</cx:pt>
          <cx:pt idx="5524">39837</cx:pt>
          <cx:pt idx="5525">44589</cx:pt>
          <cx:pt idx="5526">20470</cx:pt>
          <cx:pt idx="5527">1269</cx:pt>
          <cx:pt idx="5528">2537</cx:pt>
          <cx:pt idx="5529">95017</cx:pt>
          <cx:pt idx="5530">0</cx:pt>
          <cx:pt idx="5531">0</cx:pt>
          <cx:pt idx="5532">0</cx:pt>
          <cx:pt idx="5533">0</cx:pt>
          <cx:pt idx="5534">1602</cx:pt>
          <cx:pt idx="5535">34176</cx:pt>
          <cx:pt idx="5536">1157</cx:pt>
          <cx:pt idx="5537">628</cx:pt>
          <cx:pt idx="5538">5563</cx:pt>
          <cx:pt idx="5539">21360</cx:pt>
          <cx:pt idx="5540">8322</cx:pt>
          <cx:pt idx="5541">22428</cx:pt>
          <cx:pt idx="5542">8900</cx:pt>
          <cx:pt idx="5543">12816</cx:pt>
          <cx:pt idx="5544">134</cx:pt>
          <cx:pt idx="5545">342</cx:pt>
          <cx:pt idx="5546">3433</cx:pt>
          <cx:pt idx="5547">0</cx:pt>
          <cx:pt idx="5548">0</cx:pt>
          <cx:pt idx="5549">0</cx:pt>
          <cx:pt idx="5550">0</cx:pt>
          <cx:pt idx="5551">73</cx:pt>
          <cx:pt idx="5552">8476</cx:pt>
          <cx:pt idx="5553">23</cx:pt>
          <cx:pt idx="5554">5931</cx:pt>
          <cx:pt idx="5555">3</cx:pt>
          <cx:pt idx="5556">89</cx:pt>
          <cx:pt idx="5557">356</cx:pt>
          <cx:pt idx="5558">401</cx:pt>
          <cx:pt idx="5559">6319</cx:pt>
          <cx:pt idx="5560">17097</cx:pt>
          <cx:pt idx="5561">2991</cx:pt>
          <cx:pt idx="5562">8972</cx:pt>
          <cx:pt idx="5563">28480</cx:pt>
          <cx:pt idx="5564">16910</cx:pt>
          <cx:pt idx="5565">6</cx:pt>
          <cx:pt idx="5566">15</cx:pt>
          <cx:pt idx="5567">33</cx:pt>
          <cx:pt idx="5568">456</cx:pt>
          <cx:pt idx="5569">1958</cx:pt>
          <cx:pt idx="5570">4486</cx:pt>
          <cx:pt idx="5571">5340</cx:pt>
          <cx:pt idx="5572">17622</cx:pt>
          <cx:pt idx="5573">28480</cx:pt>
          <cx:pt idx="5574">28480</cx:pt>
          <cx:pt idx="5575">47213</cx:pt>
          <cx:pt idx="5576">93912</cx:pt>
          <cx:pt idx="5577">0</cx:pt>
          <cx:pt idx="5578">0</cx:pt>
          <cx:pt idx="5579">0</cx:pt>
          <cx:pt idx="5580">0</cx:pt>
          <cx:pt idx="5581">0</cx:pt>
          <cx:pt idx="5582">0</cx:pt>
          <cx:pt idx="5583">0</cx:pt>
          <cx:pt idx="5584">0</cx:pt>
          <cx:pt idx="5585">17</cx:pt>
          <cx:pt idx="5586">971</cx:pt>
          <cx:pt idx="5587">2257</cx:pt>
          <cx:pt idx="5588">2496</cx:pt>
          <cx:pt idx="5589">2496</cx:pt>
          <cx:pt idx="5590">5597</cx:pt>
          <cx:pt idx="5591">52546</cx:pt>
          <cx:pt idx="5592">712</cx:pt>
          <cx:pt idx="5593">890</cx:pt>
          <cx:pt idx="5594">1691</cx:pt>
          <cx:pt idx="5595">5722</cx:pt>
          <cx:pt idx="5596">45</cx:pt>
          <cx:pt idx="5597">125</cx:pt>
          <cx:pt idx="5598">201</cx:pt>
          <cx:pt idx="5599">1424</cx:pt>
          <cx:pt idx="5600">1</cx:pt>
          <cx:pt idx="5601">890</cx:pt>
          <cx:pt idx="5602">312</cx:pt>
          <cx:pt idx="5603">983</cx:pt>
          <cx:pt idx="5604">1691</cx:pt>
          <cx:pt idx="5605">7120</cx:pt>
          <cx:pt idx="5606">0</cx:pt>
          <cx:pt idx="5607">0</cx:pt>
          <cx:pt idx="5608">0</cx:pt>
          <cx:pt idx="5609">0</cx:pt>
          <cx:pt idx="5610">0</cx:pt>
          <cx:pt idx="5611">0</cx:pt>
          <cx:pt idx="5612">0</cx:pt>
          <cx:pt idx="5613">0</cx:pt>
          <cx:pt idx="5614">141</cx:pt>
          <cx:pt idx="5615">4450</cx:pt>
          <cx:pt idx="5616">1780</cx:pt>
          <cx:pt idx="5617">25632</cx:pt>
          <cx:pt idx="5618">15862</cx:pt>
          <cx:pt idx="5619">17097</cx:pt>
          <cx:pt idx="5620">17097</cx:pt>
          <cx:pt idx="5621">0</cx:pt>
          <cx:pt idx="5622">0</cx:pt>
          <cx:pt idx="5623">0</cx:pt>
          <cx:pt idx="5624">0</cx:pt>
          <cx:pt idx="5625">18</cx:pt>
          <cx:pt idx="5626">5234</cx:pt>
          <cx:pt idx="5627">22250</cx:pt>
          <cx:pt idx="5628">2670</cx:pt>
          <cx:pt idx="5629">39160</cx:pt>
          <cx:pt idx="5630">18124</cx:pt>
          <cx:pt idx="5631">45978</cx:pt>
          <cx:pt idx="5632">58562</cx:pt>
          <cx:pt idx="5633">0</cx:pt>
          <cx:pt idx="5634">0</cx:pt>
          <cx:pt idx="5635">25632</cx:pt>
          <cx:pt idx="5636">1496</cx:pt>
          <cx:pt idx="5637">5234</cx:pt>
          <cx:pt idx="5638">24564</cx:pt>
          <cx:pt idx="5639">14766</cx:pt>
          <cx:pt idx="5640">89</cx:pt>
          <cx:pt idx="5641">5679</cx:pt>
          <cx:pt idx="5642">890</cx:pt>
          <cx:pt idx="5643">11570</cx:pt>
          <cx:pt idx="5644">1</cx:pt>
          <cx:pt idx="5645">0</cx:pt>
          <cx:pt idx="5646">0</cx:pt>
          <cx:pt idx="5647">0</cx:pt>
          <cx:pt idx="5648">0</cx:pt>
          <cx:pt idx="5649">0</cx:pt>
          <cx:pt idx="5650">0</cx:pt>
          <cx:pt idx="5651">0</cx:pt>
          <cx:pt idx="5652">0</cx:pt>
          <cx:pt idx="5653">0</cx:pt>
          <cx:pt idx="5654">12015</cx:pt>
          <cx:pt idx="5655">54</cx:pt>
          <cx:pt idx="5656">76</cx:pt>
          <cx:pt idx="5657">6133</cx:pt>
          <cx:pt idx="5658">45</cx:pt>
          <cx:pt idx="5659">2</cx:pt>
          <cx:pt idx="5660">69</cx:pt>
          <cx:pt idx="5661">164</cx:pt>
          <cx:pt idx="5662">0</cx:pt>
          <cx:pt idx="5663">0</cx:pt>
          <cx:pt idx="5664">0</cx:pt>
          <cx:pt idx="5665">18690</cx:pt>
          <cx:pt idx="5666">1602</cx:pt>
          <cx:pt idx="5667">0</cx:pt>
          <cx:pt idx="5668">27</cx:pt>
          <cx:pt idx="5669">27</cx:pt>
          <cx:pt idx="5670">1</cx:pt>
          <cx:pt idx="5671">178</cx:pt>
          <cx:pt idx="5672">15130</cx:pt>
          <cx:pt idx="5673">15130</cx:pt>
          <cx:pt idx="5674">983</cx:pt>
          <cx:pt idx="5675">33464</cx:pt>
          <cx:pt idx="5676">49627</cx:pt>
          <cx:pt idx="5677">22250</cx:pt>
          <cx:pt idx="5678">245</cx:pt>
          <cx:pt idx="5679">66</cx:pt>
          <cx:pt idx="5680">89</cx:pt>
          <cx:pt idx="5681">23</cx:pt>
          <cx:pt idx="5682">23</cx:pt>
          <cx:pt idx="5683">16643</cx:pt>
          <cx:pt idx="5684">5</cx:pt>
          <cx:pt idx="5685">0</cx:pt>
          <cx:pt idx="5686">0</cx:pt>
          <cx:pt idx="5687">0</cx:pt>
          <cx:pt idx="5688">6141</cx:pt>
          <cx:pt idx="5689">6497</cx:pt>
          <cx:pt idx="5690">7654</cx:pt>
          <cx:pt idx="5691">28035</cx:pt>
          <cx:pt idx="5692">85440</cx:pt>
          <cx:pt idx="5693">5127</cx:pt>
          <cx:pt idx="5694">9612</cx:pt>
          <cx:pt idx="5695">16020</cx:pt>
          <cx:pt idx="5696">1780</cx:pt>
          <cx:pt idx="5697">1496</cx:pt>
          <cx:pt idx="5698">47393</cx:pt>
          <cx:pt idx="5699">0</cx:pt>
          <cx:pt idx="5700">0</cx:pt>
          <cx:pt idx="5701">0</cx:pt>
          <cx:pt idx="5702">0</cx:pt>
          <cx:pt idx="5703">0</cx:pt>
          <cx:pt idx="5704">18</cx:pt>
          <cx:pt idx="5705">5696</cx:pt>
          <cx:pt idx="5706">54</cx:pt>
          <cx:pt idx="5707">89</cx:pt>
          <cx:pt idx="5708">0</cx:pt>
          <cx:pt idx="5709">0</cx:pt>
          <cx:pt idx="5710">18</cx:pt>
          <cx:pt idx="5711">45</cx:pt>
          <cx:pt idx="5712">45</cx:pt>
          <cx:pt idx="5713">15602</cx:pt>
          <cx:pt idx="5714">0</cx:pt>
          <cx:pt idx="5715">0</cx:pt>
          <cx:pt idx="5716">0</cx:pt>
          <cx:pt idx="5717">0</cx:pt>
          <cx:pt idx="5718">11791</cx:pt>
          <cx:pt idx="5719">59123</cx:pt>
          <cx:pt idx="5720">0</cx:pt>
          <cx:pt idx="5721">107</cx:pt>
          <cx:pt idx="5722">10680</cx:pt>
          <cx:pt idx="5723">2003</cx:pt>
          <cx:pt idx="5724">25632</cx:pt>
          <cx:pt idx="5725">29370</cx:pt>
          <cx:pt idx="5726">32</cx:pt>
          <cx:pt idx="5727">107</cx:pt>
          <cx:pt idx="5728">10680</cx:pt>
          <cx:pt idx="5729">22428</cx:pt>
          <cx:pt idx="5730">4984</cx:pt>
          <cx:pt idx="5731">28480</cx:pt>
          <cx:pt idx="5732">0</cx:pt>
          <cx:pt idx="5733">0</cx:pt>
          <cx:pt idx="5734">0</cx:pt>
          <cx:pt idx="5735">0</cx:pt>
          <cx:pt idx="5736">0</cx:pt>
          <cx:pt idx="5737">0</cx:pt>
          <cx:pt idx="5738">0</cx:pt>
          <cx:pt idx="5739">0</cx:pt>
          <cx:pt idx="5740">0</cx:pt>
          <cx:pt idx="5741">45</cx:pt>
          <cx:pt idx="5742">89</cx:pt>
          <cx:pt idx="5743">18</cx:pt>
          <cx:pt idx="5744">27902</cx:pt>
          <cx:pt idx="5745">28751</cx:pt>
          <cx:pt idx="5746">0</cx:pt>
          <cx:pt idx="5747">0</cx:pt>
          <cx:pt idx="5748">58701</cx:pt>
          <cx:pt idx="5749">64086</cx:pt>
          <cx:pt idx="5750">71200</cx:pt>
          <cx:pt idx="5751">0</cx:pt>
          <cx:pt idx="5752">16020</cx:pt>
          <cx:pt idx="5753">25632</cx:pt>
          <cx:pt idx="5754">25632</cx:pt>
          <cx:pt idx="5755">2943</cx:pt>
          <cx:pt idx="5756">2804</cx:pt>
          <cx:pt idx="5757">14685</cx:pt>
          <cx:pt idx="5758">15130</cx:pt>
          <cx:pt idx="5759">15130</cx:pt>
          <cx:pt idx="5760">15130</cx:pt>
          <cx:pt idx="5761">15130</cx:pt>
          <cx:pt idx="5762">15130</cx:pt>
          <cx:pt idx="5763">16910</cx:pt>
          <cx:pt idx="5764">16910</cx:pt>
          <cx:pt idx="5765">16910</cx:pt>
          <cx:pt idx="5766">16910</cx:pt>
          <cx:pt idx="5767">20025</cx:pt>
          <cx:pt idx="5768">28480</cx:pt>
          <cx:pt idx="5769">71200</cx:pt>
          <cx:pt idx="5770">71200</cx:pt>
          <cx:pt idx="5771">0</cx:pt>
          <cx:pt idx="5772">0</cx:pt>
          <cx:pt idx="5773">0</cx:pt>
          <cx:pt idx="5774">0</cx:pt>
          <cx:pt idx="5775">156</cx:pt>
          <cx:pt idx="5776">6408</cx:pt>
          <cx:pt idx="5777">3939</cx:pt>
          <cx:pt idx="5778">27</cx:pt>
          <cx:pt idx="5779">27</cx:pt>
          <cx:pt idx="5780">27</cx:pt>
          <cx:pt idx="5781">16020</cx:pt>
          <cx:pt idx="5782">39160</cx:pt>
          <cx:pt idx="5783">445</cx:pt>
          <cx:pt idx="5784">26273</cx:pt>
          <cx:pt idx="5785">23582</cx:pt>
          <cx:pt idx="5786">31595</cx:pt>
          <cx:pt idx="5787">0</cx:pt>
          <cx:pt idx="5788">0</cx:pt>
          <cx:pt idx="5789">0</cx:pt>
          <cx:pt idx="5790">0</cx:pt>
          <cx:pt idx="5791">0</cx:pt>
          <cx:pt idx="5792">864</cx:pt>
          <cx:pt idx="5793">285</cx:pt>
          <cx:pt idx="5794">67</cx:pt>
          <cx:pt idx="5795">890</cx:pt>
          <cx:pt idx="5796">27</cx:pt>
          <cx:pt idx="5797">935</cx:pt>
          <cx:pt idx="5798">2003</cx:pt>
          <cx:pt idx="5799">34799</cx:pt>
          <cx:pt idx="5800">0</cx:pt>
          <cx:pt idx="5801">0</cx:pt>
          <cx:pt idx="5802">0</cx:pt>
          <cx:pt idx="5803">0</cx:pt>
          <cx:pt idx="5804">0</cx:pt>
          <cx:pt idx="5805">0</cx:pt>
          <cx:pt idx="5806">7254</cx:pt>
          <cx:pt idx="5807">1202</cx:pt>
          <cx:pt idx="5808">0</cx:pt>
          <cx:pt idx="5809">0</cx:pt>
          <cx:pt idx="5810">0</cx:pt>
          <cx:pt idx="5811">0</cx:pt>
          <cx:pt idx="5812">534</cx:pt>
          <cx:pt idx="5813">4450</cx:pt>
          <cx:pt idx="5814">16910</cx:pt>
          <cx:pt idx="5815">37825</cx:pt>
          <cx:pt idx="5816">890</cx:pt>
          <cx:pt idx="5817">12460</cx:pt>
          <cx:pt idx="5818">0</cx:pt>
          <cx:pt idx="5819">5518</cx:pt>
          <cx:pt idx="5820">37380</cx:pt>
          <cx:pt idx="5821">2225</cx:pt>
          <cx:pt idx="5822">12179</cx:pt>
          <cx:pt idx="5823">981</cx:pt>
          <cx:pt idx="5824">2937</cx:pt>
          <cx:pt idx="5825">3204</cx:pt>
          <cx:pt idx="5826">5785</cx:pt>
          <cx:pt idx="5827">8900</cx:pt>
          <cx:pt idx="5828">16910</cx:pt>
          <cx:pt idx="5829">560</cx:pt>
          <cx:pt idx="5830">7</cx:pt>
          <cx:pt idx="5831">0</cx:pt>
          <cx:pt idx="5832">0</cx:pt>
          <cx:pt idx="5833">0</cx:pt>
          <cx:pt idx="5834">0</cx:pt>
          <cx:pt idx="5835">0</cx:pt>
          <cx:pt idx="5836">18245</cx:pt>
          <cx:pt idx="5837">16910</cx:pt>
          <cx:pt idx="5838">405</cx:pt>
          <cx:pt idx="5839">405</cx:pt>
          <cx:pt idx="5840">647</cx:pt>
          <cx:pt idx="5841">365612</cx:pt>
          <cx:pt idx="5842">0</cx:pt>
          <cx:pt idx="5843">1</cx:pt>
          <cx:pt idx="5844">63</cx:pt>
          <cx:pt idx="5845">45</cx:pt>
          <cx:pt idx="5846">9</cx:pt>
          <cx:pt idx="5847">23</cx:pt>
          <cx:pt idx="5848">89</cx:pt>
          <cx:pt idx="5849">5234</cx:pt>
          <cx:pt idx="5850">7343</cx:pt>
          <cx:pt idx="5851">17242</cx:pt>
          <cx:pt idx="5852">17578</cx:pt>
          <cx:pt idx="5853">606</cx:pt>
          <cx:pt idx="5854">49</cx:pt>
          <cx:pt idx="5855">8900</cx:pt>
          <cx:pt idx="5856">14018</cx:pt>
          <cx:pt idx="5857">0</cx:pt>
          <cx:pt idx="5858">0</cx:pt>
          <cx:pt idx="5859">0</cx:pt>
          <cx:pt idx="5860">0</cx:pt>
          <cx:pt idx="5861">7654</cx:pt>
          <cx:pt idx="5862">13083</cx:pt>
          <cx:pt idx="5863">1847</cx:pt>
          <cx:pt idx="5864">374</cx:pt>
          <cx:pt idx="5865">10235</cx:pt>
          <cx:pt idx="5866">15130</cx:pt>
          <cx:pt idx="5867">15130</cx:pt>
          <cx:pt idx="5868">16910</cx:pt>
          <cx:pt idx="5869">225</cx:pt>
          <cx:pt idx="5870">6451</cx:pt>
          <cx:pt idx="5871">361</cx:pt>
          <cx:pt idx="5872">1</cx:pt>
          <cx:pt idx="5873">0</cx:pt>
          <cx:pt idx="5874">0</cx:pt>
          <cx:pt idx="5875">0</cx:pt>
          <cx:pt idx="5876">5234</cx:pt>
          <cx:pt idx="5877">25632</cx:pt>
          <cx:pt idx="5878">439</cx:pt>
          <cx:pt idx="5879">878</cx:pt>
          <cx:pt idx="5880">16711</cx:pt>
          <cx:pt idx="5881">168032</cx:pt>
          <cx:pt idx="5882">0</cx:pt>
          <cx:pt idx="5883">0</cx:pt>
          <cx:pt idx="5884">3983</cx:pt>
          <cx:pt idx="5885">15130</cx:pt>
          <cx:pt idx="5886">0</cx:pt>
          <cx:pt idx="5887">0</cx:pt>
          <cx:pt idx="5888">16</cx:pt>
          <cx:pt idx="5889">32107</cx:pt>
          <cx:pt idx="5890">1215</cx:pt>
          <cx:pt idx="5891">7103</cx:pt>
          <cx:pt idx="5892">9532</cx:pt>
          <cx:pt idx="5893">12015</cx:pt>
          <cx:pt idx="5894">89</cx:pt>
          <cx:pt idx="5895">356</cx:pt>
          <cx:pt idx="5896">534</cx:pt>
          <cx:pt idx="5897">26700</cx:pt>
          <cx:pt idx="5898">34710</cx:pt>
          <cx:pt idx="5899">40050</cx:pt>
          <cx:pt idx="5900">1335</cx:pt>
          <cx:pt idx="5901">1869</cx:pt>
          <cx:pt idx="5902">3560</cx:pt>
          <cx:pt idx="5903">7090</cx:pt>
          <cx:pt idx="5904">1691</cx:pt>
          <cx:pt idx="5905">0</cx:pt>
          <cx:pt idx="5906">0</cx:pt>
          <cx:pt idx="5907">0</cx:pt>
          <cx:pt idx="5908">0</cx:pt>
          <cx:pt idx="5909">0</cx:pt>
          <cx:pt idx="5910">0</cx:pt>
          <cx:pt idx="5911">0</cx:pt>
          <cx:pt idx="5912">0</cx:pt>
          <cx:pt idx="5913">2</cx:pt>
          <cx:pt idx="5914">606</cx:pt>
          <cx:pt idx="5915">1424</cx:pt>
          <cx:pt idx="5916">534</cx:pt>
          <cx:pt idx="5917">1</cx:pt>
          <cx:pt idx="5918">0</cx:pt>
          <cx:pt idx="5919">0</cx:pt>
          <cx:pt idx="5920">0</cx:pt>
          <cx:pt idx="5921">0</cx:pt>
          <cx:pt idx="5922">35244</cx:pt>
          <cx:pt idx="5923">1602</cx:pt>
          <cx:pt idx="5924">23</cx:pt>
          <cx:pt idx="5925">15130</cx:pt>
          <cx:pt idx="5926">356</cx:pt>
          <cx:pt idx="5927">1246</cx:pt>
          <cx:pt idx="5928">76</cx:pt>
          <cx:pt idx="5929">142</cx:pt>
          <cx:pt idx="5930">0</cx:pt>
          <cx:pt idx="5931">0</cx:pt>
          <cx:pt idx="5932">0</cx:pt>
          <cx:pt idx="5933">0</cx:pt>
          <cx:pt idx="5934">0</cx:pt>
          <cx:pt idx="5935">0</cx:pt>
          <cx:pt idx="5936">0</cx:pt>
          <cx:pt idx="5937">0</cx:pt>
          <cx:pt idx="5938">2937</cx:pt>
          <cx:pt idx="5939">29904</cx:pt>
          <cx:pt idx="5940">5607</cx:pt>
          <cx:pt idx="5941">1</cx:pt>
          <cx:pt idx="5942">20470</cx:pt>
          <cx:pt idx="5943">890</cx:pt>
          <cx:pt idx="5944">712</cx:pt>
          <cx:pt idx="5945">12460</cx:pt>
          <cx:pt idx="5946">12</cx:pt>
          <cx:pt idx="5947">89</cx:pt>
          <cx:pt idx="5948">0</cx:pt>
          <cx:pt idx="5949">0</cx:pt>
          <cx:pt idx="5950">3</cx:pt>
          <cx:pt idx="5951">17</cx:pt>
          <cx:pt idx="5952">1335</cx:pt>
          <cx:pt idx="5953">18</cx:pt>
          <cx:pt idx="5954">9345</cx:pt>
          <cx:pt idx="5955">42542</cx:pt>
          <cx:pt idx="5956">25</cx:pt>
          <cx:pt idx="5957">10680</cx:pt>
          <cx:pt idx="5958">0</cx:pt>
          <cx:pt idx="5959">0</cx:pt>
          <cx:pt idx="5960">15130</cx:pt>
          <cx:pt idx="5961">16910</cx:pt>
          <cx:pt idx="5962">89</cx:pt>
          <cx:pt idx="5963">54</cx:pt>
          <cx:pt idx="5964">18</cx:pt>
          <cx:pt idx="5965">22428</cx:pt>
          <cx:pt idx="5966">22428</cx:pt>
          <cx:pt idx="5967">2617</cx:pt>
          <cx:pt idx="5968">5340</cx:pt>
          <cx:pt idx="5969">8010</cx:pt>
          <cx:pt idx="5970">25632</cx:pt>
          <cx:pt idx="5971">0</cx:pt>
          <cx:pt idx="5972">0</cx:pt>
          <cx:pt idx="5973">0</cx:pt>
          <cx:pt idx="5974">89</cx:pt>
          <cx:pt idx="5975">8010</cx:pt>
          <cx:pt idx="5976">2670</cx:pt>
          <cx:pt idx="5977">8010</cx:pt>
          <cx:pt idx="5978">23496</cx:pt>
          <cx:pt idx="5979">2225</cx:pt>
          <cx:pt idx="5980">19580</cx:pt>
          <cx:pt idx="5981">23087</cx:pt>
          <cx:pt idx="5982">26</cx:pt>
          <cx:pt idx="5983">983</cx:pt>
          <cx:pt idx="5984">1</cx:pt>
          <cx:pt idx="5985">1</cx:pt>
          <cx:pt idx="5986">0</cx:pt>
          <cx:pt idx="5987">0</cx:pt>
          <cx:pt idx="5988">8</cx:pt>
          <cx:pt idx="5989">1780</cx:pt>
          <cx:pt idx="5990">2</cx:pt>
          <cx:pt idx="5991">7251</cx:pt>
          <cx:pt idx="5992">17800</cx:pt>
          <cx:pt idx="5993">534</cx:pt>
          <cx:pt idx="5994">40050</cx:pt>
          <cx:pt idx="5995">9192</cx:pt>
          <cx:pt idx="5996">0</cx:pt>
          <cx:pt idx="5997">0</cx:pt>
          <cx:pt idx="5998">0</cx:pt>
          <cx:pt idx="5999">45</cx:pt>
          <cx:pt idx="6000">25632</cx:pt>
          <cx:pt idx="6001">2136</cx:pt>
          <cx:pt idx="6002">3112</cx:pt>
          <cx:pt idx="6003">374</cx:pt>
          <cx:pt idx="6004">445</cx:pt>
          <cx:pt idx="6005">890</cx:pt>
          <cx:pt idx="6006">0</cx:pt>
          <cx:pt idx="6007">1</cx:pt>
          <cx:pt idx="6008">4895</cx:pt>
          <cx:pt idx="6009">24</cx:pt>
          <cx:pt idx="6010">54</cx:pt>
          <cx:pt idx="6011">1</cx:pt>
          <cx:pt idx="6012">5</cx:pt>
          <cx:pt idx="6013">4450</cx:pt>
          <cx:pt idx="6014">42720</cx:pt>
          <cx:pt idx="6015">67</cx:pt>
          <cx:pt idx="6016">445</cx:pt>
          <cx:pt idx="6017">25632</cx:pt>
          <cx:pt idx="6018">27</cx:pt>
          <cx:pt idx="6019">1113</cx:pt>
          <cx:pt idx="6020">17800</cx:pt>
          <cx:pt idx="6021">17800</cx:pt>
          <cx:pt idx="6022">20203</cx:pt>
          <cx:pt idx="6023">0</cx:pt>
          <cx:pt idx="6024">0</cx:pt>
          <cx:pt idx="6025">0</cx:pt>
          <cx:pt idx="6026">0</cx:pt>
          <cx:pt idx="6027">116</cx:pt>
          <cx:pt idx="6028">2</cx:pt>
          <cx:pt idx="6029">63910</cx:pt>
          <cx:pt idx="6030">214</cx:pt>
          <cx:pt idx="6031">120587</cx:pt>
          <cx:pt idx="6032">574</cx:pt>
          <cx:pt idx="6033">499</cx:pt>
          <cx:pt idx="6034">136</cx:pt>
          <cx:pt idx="6035">0</cx:pt>
          <cx:pt idx="6036">0</cx:pt>
          <cx:pt idx="6037">0</cx:pt>
          <cx:pt idx="6038">0</cx:pt>
          <cx:pt idx="6039">0</cx:pt>
          <cx:pt idx="6040">0</cx:pt>
          <cx:pt idx="6041">5042</cx:pt>
          <cx:pt idx="6042">5140</cx:pt>
          <cx:pt idx="6043">241</cx:pt>
          <cx:pt idx="6044">300</cx:pt>
          <cx:pt idx="6045">1</cx:pt>
          <cx:pt idx="6046">2617</cx:pt>
          <cx:pt idx="6047">2991</cx:pt>
          <cx:pt idx="6048">5429</cx:pt>
          <cx:pt idx="6049">29</cx:pt>
          <cx:pt idx="6050">2208</cx:pt>
          <cx:pt idx="6051">0</cx:pt>
          <cx:pt idx="6052">0</cx:pt>
          <cx:pt idx="6053">11036</cx:pt>
          <cx:pt idx="6054">12015</cx:pt>
          <cx:pt idx="6055">890</cx:pt>
          <cx:pt idx="6056">14908</cx:pt>
          <cx:pt idx="6057">677</cx:pt>
          <cx:pt idx="6058">2</cx:pt>
          <cx:pt idx="6059">6230</cx:pt>
          <cx:pt idx="6060">13</cx:pt>
          <cx:pt idx="6061">67</cx:pt>
          <cx:pt idx="6062">1</cx:pt>
          <cx:pt idx="6063">13</cx:pt>
          <cx:pt idx="6064">23</cx:pt>
          <cx:pt idx="6065">41</cx:pt>
          <cx:pt idx="6066">25632</cx:pt>
          <cx:pt idx="6067">1</cx:pt>
          <cx:pt idx="6068">1</cx:pt>
          <cx:pt idx="6069">33</cx:pt>
          <cx:pt idx="6070">143</cx:pt>
          <cx:pt idx="6071">0</cx:pt>
          <cx:pt idx="6072">0</cx:pt>
          <cx:pt idx="6073">0</cx:pt>
          <cx:pt idx="6074">267</cx:pt>
          <cx:pt idx="6075">11125</cx:pt>
          <cx:pt idx="6076">185120</cx:pt>
          <cx:pt idx="6077">336509</cx:pt>
          <cx:pt idx="6078">2</cx:pt>
          <cx:pt idx="6079">20</cx:pt>
          <cx:pt idx="6080">53</cx:pt>
          <cx:pt idx="6081">23</cx:pt>
          <cx:pt idx="6082">9345</cx:pt>
          <cx:pt idx="6083">9968</cx:pt>
          <cx:pt idx="6084">34390</cx:pt>
          <cx:pt idx="6085">101</cx:pt>
          <cx:pt idx="6086">490</cx:pt>
          <cx:pt idx="6087">175</cx:pt>
          <cx:pt idx="6088">12460</cx:pt>
          <cx:pt idx="6089">625</cx:pt>
          <cx:pt idx="6090">1691</cx:pt>
          <cx:pt idx="6091">45</cx:pt>
          <cx:pt idx="6092">1717</cx:pt>
          <cx:pt idx="6093">45</cx:pt>
          <cx:pt idx="6094">113030</cx:pt>
          <cx:pt idx="6095">28035</cx:pt>
          <cx:pt idx="6096">67</cx:pt>
          <cx:pt idx="6097">18423</cx:pt>
          <cx:pt idx="6098">23</cx:pt>
          <cx:pt idx="6099">0</cx:pt>
          <cx:pt idx="6100">0</cx:pt>
          <cx:pt idx="6101">0</cx:pt>
          <cx:pt idx="6102">6</cx:pt>
          <cx:pt idx="6103">6</cx:pt>
          <cx:pt idx="6104">178</cx:pt>
          <cx:pt idx="6105">178</cx:pt>
          <cx:pt idx="6106">1748</cx:pt>
          <cx:pt idx="6107">641</cx:pt>
          <cx:pt idx="6108">2</cx:pt>
          <cx:pt idx="6109">890</cx:pt>
          <cx:pt idx="6110">0</cx:pt>
          <cx:pt idx="6111">0</cx:pt>
          <cx:pt idx="6112">7103</cx:pt>
          <cx:pt idx="6113">8010</cx:pt>
          <cx:pt idx="6114">1202</cx:pt>
          <cx:pt idx="6115">1211</cx:pt>
          <cx:pt idx="6116">890</cx:pt>
          <cx:pt idx="6117">1780</cx:pt>
          <cx:pt idx="6118">4450</cx:pt>
          <cx:pt idx="6119">8010</cx:pt>
          <cx:pt idx="6120">14</cx:pt>
          <cx:pt idx="6121">0</cx:pt>
          <cx:pt idx="6122">0</cx:pt>
          <cx:pt idx="6123">0</cx:pt>
          <cx:pt idx="6124">2</cx:pt>
          <cx:pt idx="6125">14</cx:pt>
          <cx:pt idx="6126">45</cx:pt>
          <cx:pt idx="6127">107</cx:pt>
          <cx:pt idx="6128">12460</cx:pt>
          <cx:pt idx="6129">14205</cx:pt>
          <cx:pt idx="6130">0</cx:pt>
          <cx:pt idx="6131">0</cx:pt>
          <cx:pt idx="6132">1</cx:pt>
          <cx:pt idx="6133">9</cx:pt>
          <cx:pt idx="6134">47</cx:pt>
          <cx:pt idx="6135">20009</cx:pt>
          <cx:pt idx="6136">1</cx:pt>
          <cx:pt idx="6137">570</cx:pt>
          <cx:pt idx="6138">623</cx:pt>
          <cx:pt idx="6139">14418</cx:pt>
          <cx:pt idx="6140">1562</cx:pt>
          <cx:pt idx="6141">490</cx:pt>
          <cx:pt idx="6142">445</cx:pt>
          <cx:pt idx="6143">6692</cx:pt>
          <cx:pt idx="6144">0</cx:pt>
        </cx:lvl>
      </cx:numDim>
    </cx:data>
  </cx:chartData>
  <cx:chart>
    <cx:title pos="t" align="ctr" overlay="0">
      <cx:tx>
        <cx:rich>
          <a:bodyPr spcFirstLastPara="1" vertOverflow="ellipsis" horzOverflow="overflow" wrap="square" lIns="0" tIns="0" rIns="0" bIns="0" anchor="ctr" anchorCtr="1"/>
          <a:lstStyle/>
          <a:p>
            <a:pPr algn="ctr" rtl="0">
              <a:defRPr>
                <a:solidFill>
                  <a:schemeClr val="bg1"/>
                </a:solidFill>
              </a:defRPr>
            </a:pPr>
            <a:r>
              <a:rPr lang="en-US" sz="1400" b="0" i="0" u="none" strike="noStrike" cap="none" dirty="0">
                <a:solidFill>
                  <a:schemeClr val="lt1"/>
                </a:solidFill>
                <a:latin typeface="Sofia Sans Semi Condensed"/>
                <a:cs typeface="Arial"/>
                <a:sym typeface="Arial"/>
              </a:rPr>
              <a:t>Defect Quantity Distribution before the </a:t>
            </a:r>
            <a:r>
              <a:rPr lang="en-US" sz="1400" b="0" i="0" u="none" strike="noStrike" cap="none" dirty="0" err="1">
                <a:solidFill>
                  <a:schemeClr val="lt1"/>
                </a:solidFill>
                <a:latin typeface="Sofia Sans Semi Condensed"/>
                <a:cs typeface="Arial"/>
                <a:sym typeface="Arial"/>
              </a:rPr>
              <a:t>winsorizing</a:t>
            </a:r>
            <a:r>
              <a:rPr lang="en-US" sz="1400" b="0" i="0" u="none" strike="noStrike" cap="none" dirty="0">
                <a:solidFill>
                  <a:schemeClr val="lt1"/>
                </a:solidFill>
                <a:latin typeface="Sofia Sans Semi Condensed"/>
                <a:cs typeface="Arial"/>
                <a:sym typeface="Arial"/>
              </a:rPr>
              <a:t>  </a:t>
            </a:r>
          </a:p>
        </cx:rich>
      </cx:tx>
    </cx:title>
    <cx:plotArea>
      <cx:plotAreaRegion>
        <cx:series layoutId="clusteredColumn" uniqueId="{4C7593C0-8DA8-463C-B4C2-FAD2E0A56F9B}">
          <cx:dataId val="0"/>
          <cx:layoutPr>
            <cx:binning intervalClosed="r"/>
          </cx:layoutPr>
        </cx:series>
      </cx:plotAreaRegion>
      <cx:axis id="0">
        <cx:catScaling gapWidth="0"/>
        <cx:tickLabels/>
        <cx:txPr>
          <a:bodyPr spcFirstLastPara="1" vertOverflow="ellipsis" horzOverflow="overflow" wrap="square" lIns="0" tIns="0" rIns="0" bIns="0" anchor="ctr" anchorCtr="1"/>
          <a:lstStyle/>
          <a:p>
            <a:pPr algn="ctr" rtl="0">
              <a:defRPr>
                <a:solidFill>
                  <a:schemeClr val="bg1"/>
                </a:solidFill>
              </a:defRPr>
            </a:pPr>
            <a:endParaRPr lang="en-US" sz="900" b="0" i="0" u="none" strike="noStrike" baseline="0">
              <a:solidFill>
                <a:schemeClr val="bg1"/>
              </a:solidFill>
              <a:latin typeface="Arial"/>
            </a:endParaRPr>
          </a:p>
        </cx:txPr>
      </cx:axis>
      <cx:axis id="1">
        <cx:valScaling/>
        <cx:majorGridlines/>
        <cx:tickLabels/>
        <cx:txPr>
          <a:bodyPr spcFirstLastPara="1" vertOverflow="ellipsis" horzOverflow="overflow" wrap="square" lIns="0" tIns="0" rIns="0" bIns="0" anchor="ctr" anchorCtr="1"/>
          <a:lstStyle/>
          <a:p>
            <a:pPr algn="ctr" rtl="0">
              <a:defRPr>
                <a:solidFill>
                  <a:schemeClr val="bg1"/>
                </a:solidFill>
              </a:defRPr>
            </a:pPr>
            <a:endParaRPr lang="en-US" sz="900" b="0" i="0" u="none" strike="noStrike" baseline="0">
              <a:solidFill>
                <a:schemeClr val="bg1"/>
              </a:solidFill>
              <a:latin typeface="Arial"/>
            </a:endParaRPr>
          </a:p>
        </cx:txPr>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'After winsorizing'!$A$2:$A$5759</cx:f>
        <cx:lvl ptCount="5758" formatCode="General">
          <cx:pt idx="0">0</cx:pt>
          <cx:pt idx="1">0</cx:pt>
          <cx:pt idx="2">0</cx:pt>
          <cx:pt idx="3">17</cx:pt>
          <cx:pt idx="4">21</cx:pt>
          <cx:pt idx="5">23</cx:pt>
          <cx:pt idx="6">80</cx:pt>
          <cx:pt idx="7">102</cx:pt>
          <cx:pt idx="8">534</cx:pt>
          <cx:pt idx="9">1033</cx:pt>
          <cx:pt idx="10">1068</cx:pt>
          <cx:pt idx="11">1282</cx:pt>
          <cx:pt idx="12">1335</cx:pt>
          <cx:pt idx="13">2759</cx:pt>
          <cx:pt idx="14">4450</cx:pt>
          <cx:pt idx="15">6266</cx:pt>
          <cx:pt idx="16">0</cx:pt>
          <cx:pt idx="17">0</cx:pt>
          <cx:pt idx="18">1</cx:pt>
          <cx:pt idx="19">14</cx:pt>
          <cx:pt idx="20">45</cx:pt>
          <cx:pt idx="21">890</cx:pt>
          <cx:pt idx="22">11987</cx:pt>
          <cx:pt idx="23">0</cx:pt>
          <cx:pt idx="24">18</cx:pt>
          <cx:pt idx="25">267</cx:pt>
          <cx:pt idx="26">374</cx:pt>
          <cx:pt idx="27">1602</cx:pt>
          <cx:pt idx="28">12808</cx:pt>
          <cx:pt idx="29">0</cx:pt>
          <cx:pt idx="30">9</cx:pt>
          <cx:pt idx="31">11</cx:pt>
          <cx:pt idx="32">15</cx:pt>
          <cx:pt idx="33">267</cx:pt>
          <cx:pt idx="34">936</cx:pt>
          <cx:pt idx="35">12808</cx:pt>
          <cx:pt idx="36">12808</cx:pt>
          <cx:pt idx="37">0</cx:pt>
          <cx:pt idx="38">43</cx:pt>
          <cx:pt idx="39">152</cx:pt>
          <cx:pt idx="40">1716</cx:pt>
          <cx:pt idx="41">2110</cx:pt>
          <cx:pt idx="42">2466</cx:pt>
          <cx:pt idx="43">4005</cx:pt>
          <cx:pt idx="44">12808</cx:pt>
          <cx:pt idx="45">89</cx:pt>
          <cx:pt idx="46">4984</cx:pt>
          <cx:pt idx="47">12808</cx:pt>
          <cx:pt idx="48">12808</cx:pt>
          <cx:pt idx="49">0</cx:pt>
          <cx:pt idx="50">18</cx:pt>
          <cx:pt idx="51">438</cx:pt>
          <cx:pt idx="52">462</cx:pt>
          <cx:pt idx="53">1371</cx:pt>
          <cx:pt idx="54">2022</cx:pt>
          <cx:pt idx="55">12808</cx:pt>
          <cx:pt idx="56">0</cx:pt>
          <cx:pt idx="57">0</cx:pt>
          <cx:pt idx="58">8</cx:pt>
          <cx:pt idx="59">11</cx:pt>
          <cx:pt idx="60">30</cx:pt>
          <cx:pt idx="61">49</cx:pt>
          <cx:pt idx="62">67</cx:pt>
          <cx:pt idx="63">712</cx:pt>
          <cx:pt idx="64">1605</cx:pt>
          <cx:pt idx="65">1780</cx:pt>
          <cx:pt idx="66">2314</cx:pt>
          <cx:pt idx="67">4557</cx:pt>
          <cx:pt idx="68">12683</cx:pt>
          <cx:pt idx="69">12808</cx:pt>
          <cx:pt idx="70">12808</cx:pt>
          <cx:pt idx="71">0</cx:pt>
          <cx:pt idx="72">3</cx:pt>
          <cx:pt idx="73">118</cx:pt>
          <cx:pt idx="74">890</cx:pt>
          <cx:pt idx="75">4592</cx:pt>
          <cx:pt idx="76">12808</cx:pt>
          <cx:pt idx="77">12808</cx:pt>
          <cx:pt idx="78">12808</cx:pt>
          <cx:pt idx="79">81</cx:pt>
          <cx:pt idx="80">0</cx:pt>
          <cx:pt idx="81">0</cx:pt>
          <cx:pt idx="82">0</cx:pt>
          <cx:pt idx="83">0</cx:pt>
          <cx:pt idx="84">0</cx:pt>
          <cx:pt idx="85">0</cx:pt>
          <cx:pt idx="86">0</cx:pt>
          <cx:pt idx="87">20</cx:pt>
          <cx:pt idx="88">28</cx:pt>
          <cx:pt idx="89">223</cx:pt>
          <cx:pt idx="90">223</cx:pt>
          <cx:pt idx="91">267</cx:pt>
          <cx:pt idx="92">534</cx:pt>
          <cx:pt idx="93">890</cx:pt>
          <cx:pt idx="94">960</cx:pt>
          <cx:pt idx="95">12808</cx:pt>
          <cx:pt idx="96">12808</cx:pt>
          <cx:pt idx="97">12808</cx:pt>
          <cx:pt idx="98">10</cx:pt>
          <cx:pt idx="99">178</cx:pt>
          <cx:pt idx="100">534</cx:pt>
          <cx:pt idx="101">534</cx:pt>
          <cx:pt idx="102">801</cx:pt>
          <cx:pt idx="103">2960</cx:pt>
          <cx:pt idx="104">3115</cx:pt>
          <cx:pt idx="105">6675</cx:pt>
          <cx:pt idx="106">8544</cx:pt>
          <cx:pt idx="107">12808</cx:pt>
          <cx:pt idx="108">12808</cx:pt>
          <cx:pt idx="109">1</cx:pt>
          <cx:pt idx="110">4</cx:pt>
          <cx:pt idx="111">5</cx:pt>
          <cx:pt idx="112">6</cx:pt>
          <cx:pt idx="113">23</cx:pt>
          <cx:pt idx="114">534</cx:pt>
          <cx:pt idx="115">664</cx:pt>
          <cx:pt idx="116">1335</cx:pt>
          <cx:pt idx="117">12808</cx:pt>
          <cx:pt idx="118">0</cx:pt>
          <cx:pt idx="119">0</cx:pt>
          <cx:pt idx="120">0</cx:pt>
          <cx:pt idx="121">2</cx:pt>
          <cx:pt idx="122">5</cx:pt>
          <cx:pt idx="123">20</cx:pt>
          <cx:pt idx="124">23</cx:pt>
          <cx:pt idx="125">757</cx:pt>
          <cx:pt idx="126">769</cx:pt>
          <cx:pt idx="127">801</cx:pt>
          <cx:pt idx="128">890</cx:pt>
          <cx:pt idx="129">4232</cx:pt>
          <cx:pt idx="130">5429</cx:pt>
          <cx:pt idx="131">5429</cx:pt>
          <cx:pt idx="132">5525</cx:pt>
          <cx:pt idx="133">6729</cx:pt>
          <cx:pt idx="134">8010</cx:pt>
          <cx:pt idx="135">8464</cx:pt>
          <cx:pt idx="136">12808</cx:pt>
          <cx:pt idx="137">12808</cx:pt>
          <cx:pt idx="138">0</cx:pt>
          <cx:pt idx="139">0</cx:pt>
          <cx:pt idx="140">54</cx:pt>
          <cx:pt idx="141">1362</cx:pt>
          <cx:pt idx="142">1816</cx:pt>
          <cx:pt idx="143">2670</cx:pt>
          <cx:pt idx="144">6230</cx:pt>
          <cx:pt idx="145">6978</cx:pt>
          <cx:pt idx="146">8544</cx:pt>
          <cx:pt idx="147">12808</cx:pt>
          <cx:pt idx="148">12808</cx:pt>
          <cx:pt idx="149">12808</cx:pt>
          <cx:pt idx="150">1140</cx:pt>
          <cx:pt idx="151">9</cx:pt>
          <cx:pt idx="152">873</cx:pt>
          <cx:pt idx="153">0</cx:pt>
          <cx:pt idx="154">445</cx:pt>
          <cx:pt idx="155">912</cx:pt>
          <cx:pt idx="156">913</cx:pt>
          <cx:pt idx="157">997</cx:pt>
          <cx:pt idx="158">1335</cx:pt>
          <cx:pt idx="159">1402</cx:pt>
          <cx:pt idx="160">12808</cx:pt>
          <cx:pt idx="161">12808</cx:pt>
          <cx:pt idx="162">12808</cx:pt>
          <cx:pt idx="163">12808</cx:pt>
          <cx:pt idx="164">0</cx:pt>
          <cx:pt idx="165">0</cx:pt>
          <cx:pt idx="166">0</cx:pt>
          <cx:pt idx="167">1</cx:pt>
          <cx:pt idx="168">14</cx:pt>
          <cx:pt idx="169">18</cx:pt>
          <cx:pt idx="170">22</cx:pt>
          <cx:pt idx="171">35</cx:pt>
          <cx:pt idx="172">150</cx:pt>
          <cx:pt idx="173">205</cx:pt>
          <cx:pt idx="174">404</cx:pt>
          <cx:pt idx="175">685</cx:pt>
          <cx:pt idx="176">12808</cx:pt>
          <cx:pt idx="177">12808</cx:pt>
          <cx:pt idx="178">14</cx:pt>
          <cx:pt idx="179">20</cx:pt>
          <cx:pt idx="180">27</cx:pt>
          <cx:pt idx="181">41</cx:pt>
          <cx:pt idx="182">54</cx:pt>
          <cx:pt idx="183">58</cx:pt>
          <cx:pt idx="184">89</cx:pt>
          <cx:pt idx="185">107</cx:pt>
          <cx:pt idx="186">178</cx:pt>
          <cx:pt idx="187">267</cx:pt>
          <cx:pt idx="188">385</cx:pt>
          <cx:pt idx="189">677</cx:pt>
          <cx:pt idx="190">890</cx:pt>
          <cx:pt idx="191">890</cx:pt>
          <cx:pt idx="192">9790</cx:pt>
          <cx:pt idx="193">12808</cx:pt>
          <cx:pt idx="194">12808</cx:pt>
          <cx:pt idx="195">0</cx:pt>
          <cx:pt idx="196">0</cx:pt>
          <cx:pt idx="197">0</cx:pt>
          <cx:pt idx="198">0</cx:pt>
          <cx:pt idx="199">1</cx:pt>
          <cx:pt idx="200">9</cx:pt>
          <cx:pt idx="201">89</cx:pt>
          <cx:pt idx="202">89</cx:pt>
          <cx:pt idx="203">227</cx:pt>
          <cx:pt idx="204">890</cx:pt>
          <cx:pt idx="205">908</cx:pt>
          <cx:pt idx="206">1335</cx:pt>
          <cx:pt idx="207">1691</cx:pt>
          <cx:pt idx="208">12808</cx:pt>
          <cx:pt idx="209">12808</cx:pt>
          <cx:pt idx="210">18</cx:pt>
          <cx:pt idx="211">89</cx:pt>
          <cx:pt idx="212">89</cx:pt>
          <cx:pt idx="213">12808</cx:pt>
          <cx:pt idx="214">0</cx:pt>
          <cx:pt idx="215">0</cx:pt>
          <cx:pt idx="216">0</cx:pt>
          <cx:pt idx="217">0</cx:pt>
          <cx:pt idx="218">1602</cx:pt>
          <cx:pt idx="219">2163</cx:pt>
          <cx:pt idx="220">2163</cx:pt>
          <cx:pt idx="221">8203</cx:pt>
          <cx:pt idx="222">0</cx:pt>
          <cx:pt idx="223">0</cx:pt>
          <cx:pt idx="224">2</cx:pt>
          <cx:pt idx="225">45</cx:pt>
          <cx:pt idx="226">45</cx:pt>
          <cx:pt idx="227">45</cx:pt>
          <cx:pt idx="228">89</cx:pt>
          <cx:pt idx="229">98</cx:pt>
          <cx:pt idx="230">147</cx:pt>
          <cx:pt idx="231">490</cx:pt>
          <cx:pt idx="232">1060</cx:pt>
          <cx:pt idx="233">1424</cx:pt>
          <cx:pt idx="234">12808</cx:pt>
          <cx:pt idx="235">12808</cx:pt>
          <cx:pt idx="236">0</cx:pt>
          <cx:pt idx="237">0</cx:pt>
          <cx:pt idx="238">0</cx:pt>
          <cx:pt idx="239">0</cx:pt>
          <cx:pt idx="240">0</cx:pt>
          <cx:pt idx="241">668</cx:pt>
          <cx:pt idx="242">2670</cx:pt>
          <cx:pt idx="243">8010</cx:pt>
          <cx:pt idx="244">10547</cx:pt>
          <cx:pt idx="245">12808</cx:pt>
          <cx:pt idx="246">0</cx:pt>
          <cx:pt idx="247">45</cx:pt>
          <cx:pt idx="248">89</cx:pt>
          <cx:pt idx="249">107</cx:pt>
          <cx:pt idx="250">1780</cx:pt>
          <cx:pt idx="251">12808</cx:pt>
          <cx:pt idx="252">0</cx:pt>
          <cx:pt idx="253">0</cx:pt>
          <cx:pt idx="254">0</cx:pt>
          <cx:pt idx="255">0</cx:pt>
          <cx:pt idx="256">1</cx:pt>
          <cx:pt idx="257">3</cx:pt>
          <cx:pt idx="258">36</cx:pt>
          <cx:pt idx="259">76</cx:pt>
          <cx:pt idx="260">89</cx:pt>
          <cx:pt idx="261">534</cx:pt>
          <cx:pt idx="262">623</cx:pt>
          <cx:pt idx="263">1869</cx:pt>
          <cx:pt idx="264">2114</cx:pt>
          <cx:pt idx="265">12808</cx:pt>
          <cx:pt idx="266">0</cx:pt>
          <cx:pt idx="267">1869</cx:pt>
          <cx:pt idx="268">0</cx:pt>
          <cx:pt idx="269">89</cx:pt>
          <cx:pt idx="270">169</cx:pt>
          <cx:pt idx="271">356</cx:pt>
          <cx:pt idx="272">534</cx:pt>
          <cx:pt idx="273">935</cx:pt>
          <cx:pt idx="274">1402</cx:pt>
          <cx:pt idx="275">1402</cx:pt>
          <cx:pt idx="276">1714</cx:pt>
          <cx:pt idx="277">3271</cx:pt>
          <cx:pt idx="278">10947</cx:pt>
          <cx:pt idx="279">0</cx:pt>
          <cx:pt idx="280">0</cx:pt>
          <cx:pt idx="281">0</cx:pt>
          <cx:pt idx="282">0</cx:pt>
          <cx:pt idx="283">23</cx:pt>
          <cx:pt idx="284">23</cx:pt>
          <cx:pt idx="285">45</cx:pt>
          <cx:pt idx="286">356</cx:pt>
          <cx:pt idx="287">1238</cx:pt>
          <cx:pt idx="288">0</cx:pt>
          <cx:pt idx="289">0</cx:pt>
          <cx:pt idx="290">18</cx:pt>
          <cx:pt idx="291">21</cx:pt>
          <cx:pt idx="292">27</cx:pt>
          <cx:pt idx="293">12808</cx:pt>
          <cx:pt idx="294">12808</cx:pt>
          <cx:pt idx="295">12808</cx:pt>
          <cx:pt idx="296">0</cx:pt>
          <cx:pt idx="297">0</cx:pt>
          <cx:pt idx="298">0</cx:pt>
          <cx:pt idx="299">0</cx:pt>
          <cx:pt idx="300">2</cx:pt>
          <cx:pt idx="301">3</cx:pt>
          <cx:pt idx="302">9</cx:pt>
          <cx:pt idx="303">14</cx:pt>
          <cx:pt idx="304">27</cx:pt>
          <cx:pt idx="305">36</cx:pt>
          <cx:pt idx="306">67</cx:pt>
          <cx:pt idx="307">89</cx:pt>
          <cx:pt idx="308">801</cx:pt>
          <cx:pt idx="309">890</cx:pt>
          <cx:pt idx="310">1780</cx:pt>
          <cx:pt idx="311">2848</cx:pt>
          <cx:pt idx="312">3293</cx:pt>
          <cx:pt idx="313">4232</cx:pt>
          <cx:pt idx="314">12808</cx:pt>
          <cx:pt idx="315">579</cx:pt>
          <cx:pt idx="316">1803</cx:pt>
          <cx:pt idx="317">1923</cx:pt>
          <cx:pt idx="318">9612</cx:pt>
          <cx:pt idx="319">2</cx:pt>
          <cx:pt idx="320">118</cx:pt>
          <cx:pt idx="321">2848</cx:pt>
          <cx:pt idx="322">12808</cx:pt>
          <cx:pt idx="323">0</cx:pt>
          <cx:pt idx="324">13</cx:pt>
          <cx:pt idx="325">41</cx:pt>
          <cx:pt idx="326">312</cx:pt>
          <cx:pt idx="327">312</cx:pt>
          <cx:pt idx="328">12808</cx:pt>
          <cx:pt idx="329">12808</cx:pt>
          <cx:pt idx="330">12808</cx:pt>
          <cx:pt idx="331">0</cx:pt>
          <cx:pt idx="332">0</cx:pt>
          <cx:pt idx="333">9</cx:pt>
          <cx:pt idx="334">11</cx:pt>
          <cx:pt idx="335">17</cx:pt>
          <cx:pt idx="336">19</cx:pt>
          <cx:pt idx="337">25</cx:pt>
          <cx:pt idx="338">28</cx:pt>
          <cx:pt idx="339">29</cx:pt>
          <cx:pt idx="340">45</cx:pt>
          <cx:pt idx="341">134</cx:pt>
          <cx:pt idx="342">178</cx:pt>
          <cx:pt idx="343">406</cx:pt>
          <cx:pt idx="344">668</cx:pt>
          <cx:pt idx="345">2670</cx:pt>
          <cx:pt idx="346">2670</cx:pt>
          <cx:pt idx="347">4232</cx:pt>
          <cx:pt idx="348">4232</cx:pt>
          <cx:pt idx="349">4999</cx:pt>
          <cx:pt idx="350">6601</cx:pt>
          <cx:pt idx="351">12763</cx:pt>
          <cx:pt idx="352">12808</cx:pt>
          <cx:pt idx="353">147</cx:pt>
          <cx:pt idx="354">668</cx:pt>
          <cx:pt idx="355">12808</cx:pt>
          <cx:pt idx="356">0</cx:pt>
          <cx:pt idx="357">0</cx:pt>
          <cx:pt idx="358">0</cx:pt>
          <cx:pt idx="359">49</cx:pt>
          <cx:pt idx="360">393</cx:pt>
          <cx:pt idx="361">12808</cx:pt>
          <cx:pt idx="362">0</cx:pt>
          <cx:pt idx="363">0</cx:pt>
          <cx:pt idx="364">0</cx:pt>
          <cx:pt idx="365">0</cx:pt>
          <cx:pt idx="366">3</cx:pt>
          <cx:pt idx="367">15</cx:pt>
          <cx:pt idx="368">27</cx:pt>
          <cx:pt idx="369">842</cx:pt>
          <cx:pt idx="370">1542</cx:pt>
          <cx:pt idx="371">12015</cx:pt>
          <cx:pt idx="372">12808</cx:pt>
          <cx:pt idx="373">1</cx:pt>
          <cx:pt idx="374">0</cx:pt>
          <cx:pt idx="375">0</cx:pt>
          <cx:pt idx="376">6</cx:pt>
          <cx:pt idx="377">8</cx:pt>
          <cx:pt idx="378">10</cx:pt>
          <cx:pt idx="379">11</cx:pt>
          <cx:pt idx="380">23</cx:pt>
          <cx:pt idx="381">23</cx:pt>
          <cx:pt idx="382">27</cx:pt>
          <cx:pt idx="383">49</cx:pt>
          <cx:pt idx="384">67</cx:pt>
          <cx:pt idx="385">73</cx:pt>
          <cx:pt idx="386">89</cx:pt>
          <cx:pt idx="387">107</cx:pt>
          <cx:pt idx="388">107</cx:pt>
          <cx:pt idx="389">129</cx:pt>
          <cx:pt idx="390">187</cx:pt>
          <cx:pt idx="391">312</cx:pt>
          <cx:pt idx="392">387</cx:pt>
          <cx:pt idx="393">441</cx:pt>
          <cx:pt idx="394">890</cx:pt>
          <cx:pt idx="395">2804</cx:pt>
          <cx:pt idx="396">3560</cx:pt>
          <cx:pt idx="397">5207</cx:pt>
          <cx:pt idx="398">12808</cx:pt>
          <cx:pt idx="399">2</cx:pt>
          <cx:pt idx="400">18</cx:pt>
          <cx:pt idx="401">147</cx:pt>
          <cx:pt idx="402">167</cx:pt>
          <cx:pt idx="403">178</cx:pt>
          <cx:pt idx="404">330</cx:pt>
          <cx:pt idx="405">483</cx:pt>
          <cx:pt idx="406">570</cx:pt>
          <cx:pt idx="407">1282</cx:pt>
          <cx:pt idx="408">1958</cx:pt>
          <cx:pt idx="409">6421</cx:pt>
          <cx:pt idx="410">12808</cx:pt>
          <cx:pt idx="411">12808</cx:pt>
          <cx:pt idx="412">0</cx:pt>
          <cx:pt idx="413">27</cx:pt>
          <cx:pt idx="414">45</cx:pt>
          <cx:pt idx="415">70</cx:pt>
          <cx:pt idx="416">534</cx:pt>
          <cx:pt idx="417">570</cx:pt>
          <cx:pt idx="418">890</cx:pt>
          <cx:pt idx="419">909</cx:pt>
          <cx:pt idx="420">1424</cx:pt>
          <cx:pt idx="421">1615</cx:pt>
          <cx:pt idx="422">2092</cx:pt>
          <cx:pt idx="423">12808</cx:pt>
          <cx:pt idx="424">0</cx:pt>
          <cx:pt idx="425">0</cx:pt>
          <cx:pt idx="426">17</cx:pt>
          <cx:pt idx="427">67</cx:pt>
          <cx:pt idx="428">373</cx:pt>
          <cx:pt idx="429">2848</cx:pt>
          <cx:pt idx="430">12808</cx:pt>
          <cx:pt idx="431">0</cx:pt>
          <cx:pt idx="432">0</cx:pt>
          <cx:pt idx="433">27</cx:pt>
          <cx:pt idx="434">8883</cx:pt>
          <cx:pt idx="435">12808</cx:pt>
          <cx:pt idx="436">2</cx:pt>
          <cx:pt idx="437">766</cx:pt>
          <cx:pt idx="438">12808</cx:pt>
          <cx:pt idx="439">2</cx:pt>
          <cx:pt idx="440">4</cx:pt>
          <cx:pt idx="441">512</cx:pt>
          <cx:pt idx="442">1068</cx:pt>
          <cx:pt idx="443">4806</cx:pt>
          <cx:pt idx="444">12282</cx:pt>
          <cx:pt idx="445">12808</cx:pt>
          <cx:pt idx="446">12808</cx:pt>
          <cx:pt idx="447">0</cx:pt>
          <cx:pt idx="448">0</cx:pt>
          <cx:pt idx="449">0</cx:pt>
          <cx:pt idx="450">0</cx:pt>
          <cx:pt idx="451">0</cx:pt>
          <cx:pt idx="452">11</cx:pt>
          <cx:pt idx="453">14</cx:pt>
          <cx:pt idx="454">14</cx:pt>
          <cx:pt idx="455">17</cx:pt>
          <cx:pt idx="456">23</cx:pt>
          <cx:pt idx="457">23</cx:pt>
          <cx:pt idx="458">36</cx:pt>
          <cx:pt idx="459">45</cx:pt>
          <cx:pt idx="460">54</cx:pt>
          <cx:pt idx="461">89</cx:pt>
          <cx:pt idx="462">130</cx:pt>
          <cx:pt idx="463">285</cx:pt>
          <cx:pt idx="464">623</cx:pt>
          <cx:pt idx="465">641</cx:pt>
          <cx:pt idx="466">2937</cx:pt>
          <cx:pt idx="467">3783</cx:pt>
          <cx:pt idx="468">4005</cx:pt>
          <cx:pt idx="469">9790</cx:pt>
          <cx:pt idx="470">12808</cx:pt>
          <cx:pt idx="471">12808</cx:pt>
          <cx:pt idx="472">12808</cx:pt>
          <cx:pt idx="473">12808</cx:pt>
          <cx:pt idx="474">0</cx:pt>
          <cx:pt idx="475">1</cx:pt>
          <cx:pt idx="476">1</cx:pt>
          <cx:pt idx="477">81</cx:pt>
          <cx:pt idx="478">223</cx:pt>
          <cx:pt idx="479">2003</cx:pt>
          <cx:pt idx="480">0</cx:pt>
          <cx:pt idx="481">1</cx:pt>
          <cx:pt idx="482">89</cx:pt>
          <cx:pt idx="483">89</cx:pt>
          <cx:pt idx="484">89</cx:pt>
          <cx:pt idx="485">109</cx:pt>
          <cx:pt idx="486">109</cx:pt>
          <cx:pt idx="487">1424</cx:pt>
          <cx:pt idx="488">1528</cx:pt>
          <cx:pt idx="489">1602</cx:pt>
          <cx:pt idx="490">1709</cx:pt>
          <cx:pt idx="491">0</cx:pt>
          <cx:pt idx="492">0</cx:pt>
          <cx:pt idx="493">0</cx:pt>
          <cx:pt idx="494">0</cx:pt>
          <cx:pt idx="495">0</cx:pt>
          <cx:pt idx="496">21</cx:pt>
          <cx:pt idx="497">45</cx:pt>
          <cx:pt idx="498">405</cx:pt>
          <cx:pt idx="499">1024</cx:pt>
          <cx:pt idx="500">1157</cx:pt>
          <cx:pt idx="501">2519</cx:pt>
          <cx:pt idx="502">5429</cx:pt>
          <cx:pt idx="503">0</cx:pt>
          <cx:pt idx="504">0</cx:pt>
          <cx:pt idx="505">2</cx:pt>
          <cx:pt idx="506">89</cx:pt>
          <cx:pt idx="507">356</cx:pt>
          <cx:pt idx="508">12808</cx:pt>
          <cx:pt idx="509">12808</cx:pt>
          <cx:pt idx="510">23</cx:pt>
          <cx:pt idx="511">41</cx:pt>
          <cx:pt idx="512">134</cx:pt>
          <cx:pt idx="513">1250</cx:pt>
          <cx:pt idx="514">8099</cx:pt>
          <cx:pt idx="515">12808</cx:pt>
          <cx:pt idx="516">12808</cx:pt>
          <cx:pt idx="517">12808</cx:pt>
          <cx:pt idx="518">0</cx:pt>
          <cx:pt idx="519">3</cx:pt>
          <cx:pt idx="520">6</cx:pt>
          <cx:pt idx="521">23</cx:pt>
          <cx:pt idx="522">65</cx:pt>
          <cx:pt idx="523">65</cx:pt>
          <cx:pt idx="524">112</cx:pt>
          <cx:pt idx="525">116</cx:pt>
          <cx:pt idx="526">178</cx:pt>
          <cx:pt idx="527">178</cx:pt>
          <cx:pt idx="528">223</cx:pt>
          <cx:pt idx="529">890</cx:pt>
          <cx:pt idx="530">898</cx:pt>
          <cx:pt idx="531">1026</cx:pt>
          <cx:pt idx="532">1424</cx:pt>
          <cx:pt idx="533">1496</cx:pt>
          <cx:pt idx="534">4237</cx:pt>
          <cx:pt idx="535">10680</cx:pt>
          <cx:pt idx="536">0</cx:pt>
          <cx:pt idx="537">0</cx:pt>
          <cx:pt idx="538">0</cx:pt>
          <cx:pt idx="539">23</cx:pt>
          <cx:pt idx="540">67</cx:pt>
          <cx:pt idx="541">356</cx:pt>
          <cx:pt idx="542">579</cx:pt>
          <cx:pt idx="543">2911</cx:pt>
          <cx:pt idx="544">5162</cx:pt>
          <cx:pt idx="545">7975</cx:pt>
          <cx:pt idx="546">8544</cx:pt>
          <cx:pt idx="547">11570</cx:pt>
          <cx:pt idx="548">12808</cx:pt>
          <cx:pt idx="549">12808</cx:pt>
          <cx:pt idx="550">0</cx:pt>
          <cx:pt idx="551">0</cx:pt>
          <cx:pt idx="552">0</cx:pt>
          <cx:pt idx="553">0</cx:pt>
          <cx:pt idx="554">0</cx:pt>
          <cx:pt idx="555">0</cx:pt>
          <cx:pt idx="556">0</cx:pt>
          <cx:pt idx="557">0</cx:pt>
          <cx:pt idx="558">45</cx:pt>
          <cx:pt idx="559">45</cx:pt>
          <cx:pt idx="560">2112</cx:pt>
          <cx:pt idx="561">12808</cx:pt>
          <cx:pt idx="562">0</cx:pt>
          <cx:pt idx="563">0</cx:pt>
          <cx:pt idx="564">0</cx:pt>
          <cx:pt idx="565">2</cx:pt>
          <cx:pt idx="566">9</cx:pt>
          <cx:pt idx="567">23</cx:pt>
          <cx:pt idx="568">63</cx:pt>
          <cx:pt idx="569">12808</cx:pt>
          <cx:pt idx="570">12808</cx:pt>
          <cx:pt idx="571">12808</cx:pt>
          <cx:pt idx="572">0</cx:pt>
          <cx:pt idx="573">0</cx:pt>
          <cx:pt idx="574">0</cx:pt>
          <cx:pt idx="575">0</cx:pt>
          <cx:pt idx="576">356</cx:pt>
          <cx:pt idx="577">445</cx:pt>
          <cx:pt idx="578">534</cx:pt>
          <cx:pt idx="579">601</cx:pt>
          <cx:pt idx="580">1727</cx:pt>
          <cx:pt idx="581">3292</cx:pt>
          <cx:pt idx="582">4984</cx:pt>
          <cx:pt idx="583">5607</cx:pt>
          <cx:pt idx="584">8455</cx:pt>
          <cx:pt idx="585">10597</cx:pt>
          <cx:pt idx="586">12808</cx:pt>
          <cx:pt idx="587">0</cx:pt>
          <cx:pt idx="588">0</cx:pt>
          <cx:pt idx="589">23</cx:pt>
          <cx:pt idx="590">82</cx:pt>
          <cx:pt idx="591">107</cx:pt>
          <cx:pt idx="592">196</cx:pt>
          <cx:pt idx="593">12808</cx:pt>
          <cx:pt idx="594">12808</cx:pt>
          <cx:pt idx="595">0</cx:pt>
          <cx:pt idx="596">0</cx:pt>
          <cx:pt idx="597">23</cx:pt>
          <cx:pt idx="598">32</cx:pt>
          <cx:pt idx="599">45</cx:pt>
          <cx:pt idx="600">0</cx:pt>
          <cx:pt idx="601">1</cx:pt>
          <cx:pt idx="602">668</cx:pt>
          <cx:pt idx="603">668</cx:pt>
          <cx:pt idx="604">12808</cx:pt>
          <cx:pt idx="605">0</cx:pt>
          <cx:pt idx="606">0</cx:pt>
          <cx:pt idx="607">0</cx:pt>
          <cx:pt idx="608">0</cx:pt>
          <cx:pt idx="609">0</cx:pt>
          <cx:pt idx="610">0</cx:pt>
          <cx:pt idx="611">0</cx:pt>
          <cx:pt idx="612">0</cx:pt>
          <cx:pt idx="613">1</cx:pt>
          <cx:pt idx="614">2</cx:pt>
          <cx:pt idx="615">17</cx:pt>
          <cx:pt idx="616">32</cx:pt>
          <cx:pt idx="617">37</cx:pt>
          <cx:pt idx="618">114</cx:pt>
          <cx:pt idx="619">307</cx:pt>
          <cx:pt idx="620">410</cx:pt>
          <cx:pt idx="621">5981</cx:pt>
          <cx:pt idx="622">6230</cx:pt>
          <cx:pt idx="623">12460</cx:pt>
          <cx:pt idx="624">12808</cx:pt>
          <cx:pt idx="625">12808</cx:pt>
          <cx:pt idx="626">12808</cx:pt>
          <cx:pt idx="627">0</cx:pt>
          <cx:pt idx="628">1</cx:pt>
          <cx:pt idx="629">9</cx:pt>
          <cx:pt idx="630">49</cx:pt>
          <cx:pt idx="631">211</cx:pt>
          <cx:pt idx="632">213</cx:pt>
          <cx:pt idx="633">1026</cx:pt>
          <cx:pt idx="634">1027</cx:pt>
          <cx:pt idx="635">1402</cx:pt>
          <cx:pt idx="636">1780</cx:pt>
          <cx:pt idx="637">1822</cx:pt>
          <cx:pt idx="638">8224</cx:pt>
          <cx:pt idx="639">12808</cx:pt>
          <cx:pt idx="640">12808</cx:pt>
          <cx:pt idx="641">0</cx:pt>
          <cx:pt idx="642">0</cx:pt>
          <cx:pt idx="643">0</cx:pt>
          <cx:pt idx="644">0</cx:pt>
          <cx:pt idx="645">0</cx:pt>
          <cx:pt idx="646">1</cx:pt>
          <cx:pt idx="647">27</cx:pt>
          <cx:pt idx="648">45</cx:pt>
          <cx:pt idx="649">89</cx:pt>
          <cx:pt idx="650">445</cx:pt>
          <cx:pt idx="651">534</cx:pt>
          <cx:pt idx="652">579</cx:pt>
          <cx:pt idx="653">801</cx:pt>
          <cx:pt idx="654">9256</cx:pt>
          <cx:pt idx="655">12808</cx:pt>
          <cx:pt idx="656">12808</cx:pt>
          <cx:pt idx="657">0</cx:pt>
          <cx:pt idx="658">0</cx:pt>
          <cx:pt idx="659">0</cx:pt>
          <cx:pt idx="660">0</cx:pt>
          <cx:pt idx="661">0</cx:pt>
          <cx:pt idx="662">0</cx:pt>
          <cx:pt idx="663">19</cx:pt>
          <cx:pt idx="664">45</cx:pt>
          <cx:pt idx="665">116</cx:pt>
          <cx:pt idx="666">178</cx:pt>
          <cx:pt idx="667">1335</cx:pt>
          <cx:pt idx="668">1602</cx:pt>
          <cx:pt idx="669">12808</cx:pt>
          <cx:pt idx="670">12808</cx:pt>
          <cx:pt idx="671">0</cx:pt>
          <cx:pt idx="672">45</cx:pt>
          <cx:pt idx="673">270</cx:pt>
          <cx:pt idx="674">405</cx:pt>
          <cx:pt idx="675">534</cx:pt>
          <cx:pt idx="676">1033</cx:pt>
          <cx:pt idx="677">2225</cx:pt>
          <cx:pt idx="678">2670</cx:pt>
          <cx:pt idx="679">5406</cx:pt>
          <cx:pt idx="680">0</cx:pt>
          <cx:pt idx="681">8</cx:pt>
          <cx:pt idx="682">45</cx:pt>
          <cx:pt idx="683">67</cx:pt>
          <cx:pt idx="684">134</cx:pt>
          <cx:pt idx="685">534</cx:pt>
          <cx:pt idx="686">2037</cx:pt>
          <cx:pt idx="687">2136</cx:pt>
          <cx:pt idx="688">2564</cx:pt>
          <cx:pt idx="689">5810</cx:pt>
          <cx:pt idx="690">12808</cx:pt>
          <cx:pt idx="691">0</cx:pt>
          <cx:pt idx="692">0</cx:pt>
          <cx:pt idx="693">0</cx:pt>
          <cx:pt idx="694">8</cx:pt>
          <cx:pt idx="695">27</cx:pt>
          <cx:pt idx="696">45</cx:pt>
          <cx:pt idx="697">89</cx:pt>
          <cx:pt idx="698">178</cx:pt>
          <cx:pt idx="699">1115</cx:pt>
          <cx:pt idx="700">4232</cx:pt>
          <cx:pt idx="701">2</cx:pt>
          <cx:pt idx="702">18</cx:pt>
          <cx:pt idx="703">23</cx:pt>
          <cx:pt idx="704">67</cx:pt>
          <cx:pt idx="705">89</cx:pt>
          <cx:pt idx="706">89</cx:pt>
          <cx:pt idx="707">245</cx:pt>
          <cx:pt idx="708">356</cx:pt>
          <cx:pt idx="709">1335</cx:pt>
          <cx:pt idx="710">1469</cx:pt>
          <cx:pt idx="711">9078</cx:pt>
          <cx:pt idx="712">12808</cx:pt>
          <cx:pt idx="713">12808</cx:pt>
          <cx:pt idx="714">12808</cx:pt>
          <cx:pt idx="715">2</cx:pt>
          <cx:pt idx="716">4</cx:pt>
          <cx:pt idx="717">45</cx:pt>
          <cx:pt idx="718">45</cx:pt>
          <cx:pt idx="719">67</cx:pt>
          <cx:pt idx="720">890</cx:pt>
          <cx:pt idx="721">3115</cx:pt>
          <cx:pt idx="722">4005</cx:pt>
          <cx:pt idx="723">5722</cx:pt>
          <cx:pt idx="724">9345</cx:pt>
          <cx:pt idx="725">12808</cx:pt>
          <cx:pt idx="726">12808</cx:pt>
          <cx:pt idx="727">12808</cx:pt>
          <cx:pt idx="728">1</cx:pt>
          <cx:pt idx="729">2</cx:pt>
          <cx:pt idx="730">3</cx:pt>
          <cx:pt idx="731">23</cx:pt>
          <cx:pt idx="732">27</cx:pt>
          <cx:pt idx="733">54</cx:pt>
          <cx:pt idx="734">75</cx:pt>
          <cx:pt idx="735">113</cx:pt>
          <cx:pt idx="736">134</cx:pt>
          <cx:pt idx="737">201</cx:pt>
          <cx:pt idx="738">392</cx:pt>
          <cx:pt idx="739">890</cx:pt>
          <cx:pt idx="740">1780</cx:pt>
          <cx:pt idx="741">1780</cx:pt>
          <cx:pt idx="742">2136</cx:pt>
          <cx:pt idx="743">2393</cx:pt>
          <cx:pt idx="744">4918</cx:pt>
          <cx:pt idx="745">5340</cx:pt>
          <cx:pt idx="746">5845</cx:pt>
          <cx:pt idx="747">6542</cx:pt>
          <cx:pt idx="748">7187</cx:pt>
          <cx:pt idx="749">9570</cx:pt>
          <cx:pt idx="750">11214</cx:pt>
          <cx:pt idx="751">12808</cx:pt>
          <cx:pt idx="752">12808</cx:pt>
          <cx:pt idx="753">1113</cx:pt>
          <cx:pt idx="754">5919</cx:pt>
          <cx:pt idx="755">0</cx:pt>
          <cx:pt idx="756">0</cx:pt>
          <cx:pt idx="757">1</cx:pt>
          <cx:pt idx="758">2848</cx:pt>
          <cx:pt idx="759">5563</cx:pt>
          <cx:pt idx="760">12808</cx:pt>
          <cx:pt idx="761">0</cx:pt>
          <cx:pt idx="762">0</cx:pt>
          <cx:pt idx="763">19</cx:pt>
          <cx:pt idx="764">58</cx:pt>
          <cx:pt idx="765">89</cx:pt>
          <cx:pt idx="766">178</cx:pt>
          <cx:pt idx="767">196</cx:pt>
          <cx:pt idx="768">401</cx:pt>
          <cx:pt idx="769">534</cx:pt>
          <cx:pt idx="770">2791</cx:pt>
          <cx:pt idx="771">12176</cx:pt>
          <cx:pt idx="772">0</cx:pt>
          <cx:pt idx="773">0</cx:pt>
          <cx:pt idx="774">0</cx:pt>
          <cx:pt idx="775">0</cx:pt>
          <cx:pt idx="776">0</cx:pt>
          <cx:pt idx="777">0</cx:pt>
          <cx:pt idx="778">0</cx:pt>
          <cx:pt idx="779">0</cx:pt>
          <cx:pt idx="780">0</cx:pt>
          <cx:pt idx="781">0</cx:pt>
          <cx:pt idx="782">0</cx:pt>
          <cx:pt idx="783">27</cx:pt>
          <cx:pt idx="784">45</cx:pt>
          <cx:pt idx="785">102</cx:pt>
          <cx:pt idx="786">707</cx:pt>
          <cx:pt idx="787">1469</cx:pt>
          <cx:pt idx="788">1919</cx:pt>
          <cx:pt idx="789">0</cx:pt>
          <cx:pt idx="790">0</cx:pt>
          <cx:pt idx="791">421</cx:pt>
          <cx:pt idx="792">579</cx:pt>
          <cx:pt idx="793">4173</cx:pt>
          <cx:pt idx="794">7120</cx:pt>
          <cx:pt idx="795">9993</cx:pt>
          <cx:pt idx="796">12808</cx:pt>
          <cx:pt idx="797">12808</cx:pt>
          <cx:pt idx="798">0</cx:pt>
          <cx:pt idx="799">0</cx:pt>
          <cx:pt idx="800">25</cx:pt>
          <cx:pt idx="801">32</cx:pt>
          <cx:pt idx="802">89</cx:pt>
          <cx:pt idx="803">134</cx:pt>
          <cx:pt idx="804">300</cx:pt>
          <cx:pt idx="805">1106</cx:pt>
          <cx:pt idx="806">1207</cx:pt>
          <cx:pt idx="807">1394</cx:pt>
          <cx:pt idx="808">1733</cx:pt>
          <cx:pt idx="809">4806</cx:pt>
          <cx:pt idx="810">6230</cx:pt>
          <cx:pt idx="811">10013</cx:pt>
          <cx:pt idx="812">0</cx:pt>
          <cx:pt idx="813">392</cx:pt>
          <cx:pt idx="814">979</cx:pt>
          <cx:pt idx="815">1763</cx:pt>
          <cx:pt idx="816">3738</cx:pt>
          <cx:pt idx="817">12808</cx:pt>
          <cx:pt idx="818">0</cx:pt>
          <cx:pt idx="819">0</cx:pt>
          <cx:pt idx="820">23</cx:pt>
          <cx:pt idx="821">27</cx:pt>
          <cx:pt idx="822">178</cx:pt>
          <cx:pt idx="823">191</cx:pt>
          <cx:pt idx="824">223</cx:pt>
          <cx:pt idx="825">534</cx:pt>
          <cx:pt idx="826">570</cx:pt>
          <cx:pt idx="827">5816</cx:pt>
          <cx:pt idx="828">11125</cx:pt>
          <cx:pt idx="829">12808</cx:pt>
          <cx:pt idx="830">12808</cx:pt>
          <cx:pt idx="831">12808</cx:pt>
          <cx:pt idx="832">12808</cx:pt>
          <cx:pt idx="833">12808</cx:pt>
          <cx:pt idx="834">12808</cx:pt>
          <cx:pt idx="835">12808</cx:pt>
          <cx:pt idx="836">12808</cx:pt>
          <cx:pt idx="837">12808</cx:pt>
          <cx:pt idx="838">18</cx:pt>
          <cx:pt idx="839">561</cx:pt>
          <cx:pt idx="840">12808</cx:pt>
          <cx:pt idx="841">0</cx:pt>
          <cx:pt idx="842">45</cx:pt>
          <cx:pt idx="843">51</cx:pt>
          <cx:pt idx="844">312</cx:pt>
          <cx:pt idx="845">513</cx:pt>
          <cx:pt idx="846">623</cx:pt>
          <cx:pt idx="847">1068</cx:pt>
          <cx:pt idx="848">1246</cx:pt>
          <cx:pt idx="849">2848</cx:pt>
          <cx:pt idx="850">3701</cx:pt>
          <cx:pt idx="851">8010</cx:pt>
          <cx:pt idx="852">12808</cx:pt>
          <cx:pt idx="853">12808</cx:pt>
          <cx:pt idx="854">12808</cx:pt>
          <cx:pt idx="855">12808</cx:pt>
          <cx:pt idx="856">0</cx:pt>
          <cx:pt idx="857">0</cx:pt>
          <cx:pt idx="858">0</cx:pt>
          <cx:pt idx="859">2</cx:pt>
          <cx:pt idx="860">18</cx:pt>
          <cx:pt idx="861">23</cx:pt>
          <cx:pt idx="862">1291</cx:pt>
          <cx:pt idx="863">1869</cx:pt>
          <cx:pt idx="864">7784</cx:pt>
          <cx:pt idx="865">0</cx:pt>
          <cx:pt idx="866">0</cx:pt>
          <cx:pt idx="867">0</cx:pt>
          <cx:pt idx="868">801</cx:pt>
          <cx:pt idx="869">0</cx:pt>
          <cx:pt idx="870">0</cx:pt>
          <cx:pt idx="871">0</cx:pt>
          <cx:pt idx="872">4</cx:pt>
          <cx:pt idx="873">45</cx:pt>
          <cx:pt idx="874">45</cx:pt>
          <cx:pt idx="875">45</cx:pt>
          <cx:pt idx="876">89</cx:pt>
          <cx:pt idx="877">178</cx:pt>
          <cx:pt idx="878">534</cx:pt>
          <cx:pt idx="879">1424</cx:pt>
          <cx:pt idx="880">1715</cx:pt>
          <cx:pt idx="881">5340</cx:pt>
          <cx:pt idx="882">6408</cx:pt>
          <cx:pt idx="883">10253</cx:pt>
          <cx:pt idx="884">12808</cx:pt>
          <cx:pt idx="885">12808</cx:pt>
          <cx:pt idx="886">1010</cx:pt>
          <cx:pt idx="887">12808</cx:pt>
          <cx:pt idx="888">0</cx:pt>
          <cx:pt idx="889">84</cx:pt>
          <cx:pt idx="890">534</cx:pt>
          <cx:pt idx="891">1707</cx:pt>
          <cx:pt idx="892">1763</cx:pt>
          <cx:pt idx="893">12808</cx:pt>
          <cx:pt idx="894">12808</cx:pt>
          <cx:pt idx="895">0</cx:pt>
          <cx:pt idx="896">0</cx:pt>
          <cx:pt idx="897">0</cx:pt>
          <cx:pt idx="898">45</cx:pt>
          <cx:pt idx="899">56</cx:pt>
          <cx:pt idx="900">75</cx:pt>
          <cx:pt idx="901">89</cx:pt>
          <cx:pt idx="902">103</cx:pt>
          <cx:pt idx="903">513</cx:pt>
          <cx:pt idx="904">1360</cx:pt>
          <cx:pt idx="905">2329</cx:pt>
          <cx:pt idx="906">2448</cx:pt>
          <cx:pt idx="907">12808</cx:pt>
          <cx:pt idx="908">12808</cx:pt>
          <cx:pt idx="909">12808</cx:pt>
          <cx:pt idx="910">49</cx:pt>
          <cx:pt idx="911">89</cx:pt>
          <cx:pt idx="912">356</cx:pt>
          <cx:pt idx="913">499</cx:pt>
          <cx:pt idx="914">9399</cx:pt>
          <cx:pt idx="915">12808</cx:pt>
          <cx:pt idx="916">23</cx:pt>
          <cx:pt idx="917">4450</cx:pt>
          <cx:pt idx="918">6675</cx:pt>
          <cx:pt idx="919">12808</cx:pt>
          <cx:pt idx="920">12808</cx:pt>
          <cx:pt idx="921">0</cx:pt>
          <cx:pt idx="922">1</cx:pt>
          <cx:pt idx="923">5</cx:pt>
          <cx:pt idx="924">23</cx:pt>
          <cx:pt idx="925">45</cx:pt>
          <cx:pt idx="926">107</cx:pt>
          <cx:pt idx="927">401</cx:pt>
          <cx:pt idx="928">534</cx:pt>
          <cx:pt idx="929">534</cx:pt>
          <cx:pt idx="930">1068</cx:pt>
          <cx:pt idx="931">1602</cx:pt>
          <cx:pt idx="932">1869</cx:pt>
          <cx:pt idx="933">2136</cx:pt>
          <cx:pt idx="934">4361</cx:pt>
          <cx:pt idx="935">4379</cx:pt>
          <cx:pt idx="936">4450</cx:pt>
          <cx:pt idx="937">10680</cx:pt>
          <cx:pt idx="938">12460</cx:pt>
          <cx:pt idx="939">12808</cx:pt>
          <cx:pt idx="940">12808</cx:pt>
          <cx:pt idx="941">12808</cx:pt>
          <cx:pt idx="942">0</cx:pt>
          <cx:pt idx="943">0</cx:pt>
          <cx:pt idx="944">1</cx:pt>
          <cx:pt idx="945">2</cx:pt>
          <cx:pt idx="946">27</cx:pt>
          <cx:pt idx="947">89</cx:pt>
          <cx:pt idx="948">534</cx:pt>
          <cx:pt idx="949">534</cx:pt>
          <cx:pt idx="950">625</cx:pt>
          <cx:pt idx="951">846</cx:pt>
          <cx:pt idx="952">1068</cx:pt>
          <cx:pt idx="953">1602</cx:pt>
          <cx:pt idx="954">1691</cx:pt>
          <cx:pt idx="955">2670</cx:pt>
          <cx:pt idx="956">3164</cx:pt>
          <cx:pt idx="957">12808</cx:pt>
          <cx:pt idx="958">12808</cx:pt>
          <cx:pt idx="959">12808</cx:pt>
          <cx:pt idx="960">0</cx:pt>
          <cx:pt idx="961">0</cx:pt>
          <cx:pt idx="962">1</cx:pt>
          <cx:pt idx="963">1</cx:pt>
          <cx:pt idx="964">5340</cx:pt>
          <cx:pt idx="965">7327</cx:pt>
          <cx:pt idx="966">10680</cx:pt>
          <cx:pt idx="967">12808</cx:pt>
          <cx:pt idx="968">12808</cx:pt>
          <cx:pt idx="969">0</cx:pt>
          <cx:pt idx="970">0</cx:pt>
          <cx:pt idx="971">979</cx:pt>
          <cx:pt idx="972">7076</cx:pt>
          <cx:pt idx="973">0</cx:pt>
          <cx:pt idx="974">0</cx:pt>
          <cx:pt idx="975">89</cx:pt>
          <cx:pt idx="976">445</cx:pt>
          <cx:pt idx="977">808</cx:pt>
          <cx:pt idx="978">808</cx:pt>
          <cx:pt idx="979">2670</cx:pt>
          <cx:pt idx="980">7519</cx:pt>
          <cx:pt idx="981">12638</cx:pt>
          <cx:pt idx="982">0</cx:pt>
          <cx:pt idx="983">2047</cx:pt>
          <cx:pt idx="984">935</cx:pt>
          <cx:pt idx="985">1068</cx:pt>
          <cx:pt idx="986">2003</cx:pt>
          <cx:pt idx="987">6675</cx:pt>
          <cx:pt idx="988">6878</cx:pt>
          <cx:pt idx="989">12808</cx:pt>
          <cx:pt idx="990">12808</cx:pt>
          <cx:pt idx="991">462</cx:pt>
          <cx:pt idx="992">926</cx:pt>
          <cx:pt idx="993">1319</cx:pt>
          <cx:pt idx="994">1335</cx:pt>
          <cx:pt idx="995">1691</cx:pt>
          <cx:pt idx="996">4232</cx:pt>
          <cx:pt idx="997">4895</cx:pt>
          <cx:pt idx="998">5251</cx:pt>
          <cx:pt idx="999">6729</cx:pt>
          <cx:pt idx="1000">7364</cx:pt>
          <cx:pt idx="1001">7565</cx:pt>
          <cx:pt idx="1002">12808</cx:pt>
          <cx:pt idx="1003">0</cx:pt>
          <cx:pt idx="1004">0</cx:pt>
          <cx:pt idx="1005">0</cx:pt>
          <cx:pt idx="1006">0</cx:pt>
          <cx:pt idx="1007">4</cx:pt>
          <cx:pt idx="1008">6</cx:pt>
          <cx:pt idx="1009">11</cx:pt>
          <cx:pt idx="1010">13</cx:pt>
          <cx:pt idx="1011">14</cx:pt>
          <cx:pt idx="1012">17</cx:pt>
          <cx:pt idx="1013">19</cx:pt>
          <cx:pt idx="1014">45</cx:pt>
          <cx:pt idx="1015">173</cx:pt>
          <cx:pt idx="1016">500</cx:pt>
          <cx:pt idx="1017">890</cx:pt>
          <cx:pt idx="1018">890</cx:pt>
          <cx:pt idx="1019">1068</cx:pt>
          <cx:pt idx="1020">1602</cx:pt>
          <cx:pt idx="1021">1602</cx:pt>
          <cx:pt idx="1022">1869</cx:pt>
          <cx:pt idx="1023">2136</cx:pt>
          <cx:pt idx="1024">3269</cx:pt>
          <cx:pt idx="1025">6275</cx:pt>
          <cx:pt idx="1026">7120</cx:pt>
          <cx:pt idx="1027">8758</cx:pt>
          <cx:pt idx="1028">8900</cx:pt>
          <cx:pt idx="1029">12808</cx:pt>
          <cx:pt idx="1030">12808</cx:pt>
          <cx:pt idx="1031">12808</cx:pt>
          <cx:pt idx="1032">12808</cx:pt>
          <cx:pt idx="1033">49</cx:pt>
          <cx:pt idx="1034">54</cx:pt>
          <cx:pt idx="1035">54</cx:pt>
          <cx:pt idx="1036">824</cx:pt>
          <cx:pt idx="1037">2564</cx:pt>
          <cx:pt idx="1038">12808</cx:pt>
          <cx:pt idx="1039">12808</cx:pt>
          <cx:pt idx="1040">342</cx:pt>
          <cx:pt idx="1041">27</cx:pt>
          <cx:pt idx="1042">63</cx:pt>
          <cx:pt idx="1043">779</cx:pt>
          <cx:pt idx="1044">401</cx:pt>
          <cx:pt idx="1045">534</cx:pt>
          <cx:pt idx="1046">1068</cx:pt>
          <cx:pt idx="1047">1602</cx:pt>
          <cx:pt idx="1048">19</cx:pt>
          <cx:pt idx="1049">103</cx:pt>
          <cx:pt idx="1050">215</cx:pt>
          <cx:pt idx="1051">401</cx:pt>
          <cx:pt idx="1052">445</cx:pt>
          <cx:pt idx="1053">517</cx:pt>
          <cx:pt idx="1054">947</cx:pt>
          <cx:pt idx="1055">1402</cx:pt>
          <cx:pt idx="1056">1549</cx:pt>
          <cx:pt idx="1057">2136</cx:pt>
          <cx:pt idx="1058">3738</cx:pt>
          <cx:pt idx="1059">8366</cx:pt>
          <cx:pt idx="1060">8411</cx:pt>
          <cx:pt idx="1061">8633</cx:pt>
          <cx:pt idx="1062">8900</cx:pt>
          <cx:pt idx="1063">12808</cx:pt>
          <cx:pt idx="1064">445</cx:pt>
          <cx:pt idx="1065">12808</cx:pt>
          <cx:pt idx="1066">1068</cx:pt>
          <cx:pt idx="1067">1402</cx:pt>
          <cx:pt idx="1068">6942</cx:pt>
          <cx:pt idx="1069">7476</cx:pt>
          <cx:pt idx="1070">0</cx:pt>
          <cx:pt idx="1071">3503</cx:pt>
          <cx:pt idx="1072">4232</cx:pt>
          <cx:pt idx="1073">12808</cx:pt>
          <cx:pt idx="1074">12808</cx:pt>
          <cx:pt idx="1075">12808</cx:pt>
          <cx:pt idx="1076">0</cx:pt>
          <cx:pt idx="1077">0</cx:pt>
          <cx:pt idx="1078">23</cx:pt>
          <cx:pt idx="1079">23</cx:pt>
          <cx:pt idx="1080">89</cx:pt>
          <cx:pt idx="1081">125</cx:pt>
          <cx:pt idx="1082">534</cx:pt>
          <cx:pt idx="1083">1068</cx:pt>
          <cx:pt idx="1084">10680</cx:pt>
          <cx:pt idx="1085">12808</cx:pt>
          <cx:pt idx="1086">12808</cx:pt>
          <cx:pt idx="1087">12808</cx:pt>
          <cx:pt idx="1088">9</cx:pt>
          <cx:pt idx="1089">23</cx:pt>
          <cx:pt idx="1090">27</cx:pt>
          <cx:pt idx="1091">5682</cx:pt>
          <cx:pt idx="1092">9434</cx:pt>
          <cx:pt idx="1093">23</cx:pt>
          <cx:pt idx="1094">12808</cx:pt>
          <cx:pt idx="1095">2</cx:pt>
          <cx:pt idx="1096">1424</cx:pt>
          <cx:pt idx="1097">1602</cx:pt>
          <cx:pt idx="1098">6056</cx:pt>
          <cx:pt idx="1099">9570</cx:pt>
          <cx:pt idx="1100">12808</cx:pt>
          <cx:pt idx="1101">12808</cx:pt>
          <cx:pt idx="1102">12808</cx:pt>
          <cx:pt idx="1103">107</cx:pt>
          <cx:pt idx="1104">1335</cx:pt>
          <cx:pt idx="1105">12808</cx:pt>
          <cx:pt idx="1106">12808</cx:pt>
          <cx:pt idx="1107">468</cx:pt>
          <cx:pt idx="1108">890</cx:pt>
          <cx:pt idx="1109">1451</cx:pt>
          <cx:pt idx="1110">2368</cx:pt>
          <cx:pt idx="1111">4450</cx:pt>
          <cx:pt idx="1112">6859</cx:pt>
          <cx:pt idx="1113">12784</cx:pt>
          <cx:pt idx="1114">12808</cx:pt>
          <cx:pt idx="1115">45</cx:pt>
          <cx:pt idx="1116">89</cx:pt>
          <cx:pt idx="1117">534</cx:pt>
          <cx:pt idx="1118">1335</cx:pt>
          <cx:pt idx="1119">1780</cx:pt>
          <cx:pt idx="1120">2136</cx:pt>
          <cx:pt idx="1121">3204</cx:pt>
          <cx:pt idx="1122">5607</cx:pt>
          <cx:pt idx="1123">6530</cx:pt>
          <cx:pt idx="1124">8722</cx:pt>
          <cx:pt idx="1125">12336</cx:pt>
          <cx:pt idx="1126">12808</cx:pt>
          <cx:pt idx="1127">12808</cx:pt>
          <cx:pt idx="1128">12808</cx:pt>
          <cx:pt idx="1129">0</cx:pt>
          <cx:pt idx="1130">45</cx:pt>
          <cx:pt idx="1131">45</cx:pt>
          <cx:pt idx="1132">890</cx:pt>
          <cx:pt idx="1133">890</cx:pt>
          <cx:pt idx="1134">890</cx:pt>
          <cx:pt idx="1135">12808</cx:pt>
          <cx:pt idx="1136">12</cx:pt>
          <cx:pt idx="1137">27</cx:pt>
          <cx:pt idx="1138">36</cx:pt>
          <cx:pt idx="1139">445</cx:pt>
          <cx:pt idx="1140">2225</cx:pt>
          <cx:pt idx="1141">6280</cx:pt>
          <cx:pt idx="1142">11663</cx:pt>
          <cx:pt idx="1143">12808</cx:pt>
          <cx:pt idx="1144">12808</cx:pt>
          <cx:pt idx="1145">0</cx:pt>
          <cx:pt idx="1146">0</cx:pt>
          <cx:pt idx="1147">0</cx:pt>
          <cx:pt idx="1148">17</cx:pt>
          <cx:pt idx="1149">31</cx:pt>
          <cx:pt idx="1150">321</cx:pt>
          <cx:pt idx="1151">401</cx:pt>
          <cx:pt idx="1152">534</cx:pt>
          <cx:pt idx="1153">1068</cx:pt>
          <cx:pt idx="1154">1246</cx:pt>
          <cx:pt idx="1155">1460</cx:pt>
          <cx:pt idx="1156">1958</cx:pt>
          <cx:pt idx="1157">2848</cx:pt>
          <cx:pt idx="1158">4232</cx:pt>
          <cx:pt idx="1159">4232</cx:pt>
          <cx:pt idx="1160">4232</cx:pt>
          <cx:pt idx="1161">5340</cx:pt>
          <cx:pt idx="1162">10680</cx:pt>
          <cx:pt idx="1163">12808</cx:pt>
          <cx:pt idx="1164">12808</cx:pt>
          <cx:pt idx="1165">12808</cx:pt>
          <cx:pt idx="1166">12808</cx:pt>
          <cx:pt idx="1167">12808</cx:pt>
          <cx:pt idx="1168">12808</cx:pt>
          <cx:pt idx="1169">11</cx:pt>
          <cx:pt idx="1170">14</cx:pt>
          <cx:pt idx="1171">19</cx:pt>
          <cx:pt idx="1172">22</cx:pt>
          <cx:pt idx="1173">27</cx:pt>
          <cx:pt idx="1174">36</cx:pt>
          <cx:pt idx="1175">3525</cx:pt>
          <cx:pt idx="1176">12808</cx:pt>
          <cx:pt idx="1177">12808</cx:pt>
          <cx:pt idx="1178">12808</cx:pt>
          <cx:pt idx="1179">3</cx:pt>
          <cx:pt idx="1180">6</cx:pt>
          <cx:pt idx="1181">10</cx:pt>
          <cx:pt idx="1182">12</cx:pt>
          <cx:pt idx="1183">25</cx:pt>
          <cx:pt idx="1184">31</cx:pt>
          <cx:pt idx="1185">417</cx:pt>
          <cx:pt idx="1186">623</cx:pt>
          <cx:pt idx="1187">1246</cx:pt>
          <cx:pt idx="1188">7209</cx:pt>
          <cx:pt idx="1189">9078</cx:pt>
          <cx:pt idx="1190">12808</cx:pt>
          <cx:pt idx="1191">0</cx:pt>
          <cx:pt idx="1192">1595</cx:pt>
          <cx:pt idx="1193">12808</cx:pt>
          <cx:pt idx="1194">0</cx:pt>
          <cx:pt idx="1195">0</cx:pt>
          <cx:pt idx="1196">0</cx:pt>
          <cx:pt idx="1197">0</cx:pt>
          <cx:pt idx="1198">0</cx:pt>
          <cx:pt idx="1199">0</cx:pt>
          <cx:pt idx="1200">0</cx:pt>
          <cx:pt idx="1201">0</cx:pt>
          <cx:pt idx="1202">2003</cx:pt>
          <cx:pt idx="1203">12808</cx:pt>
          <cx:pt idx="1204">12808</cx:pt>
          <cx:pt idx="1205">0</cx:pt>
          <cx:pt idx="1206">0</cx:pt>
          <cx:pt idx="1207">534</cx:pt>
          <cx:pt idx="1208">0</cx:pt>
          <cx:pt idx="1209">2</cx:pt>
          <cx:pt idx="1210">9</cx:pt>
          <cx:pt idx="1211">54</cx:pt>
          <cx:pt idx="1212">89</cx:pt>
          <cx:pt idx="1213">1106</cx:pt>
          <cx:pt idx="1214">3382</cx:pt>
          <cx:pt idx="1215">7120</cx:pt>
          <cx:pt idx="1216">12808</cx:pt>
          <cx:pt idx="1217">12808</cx:pt>
          <cx:pt idx="1218">393</cx:pt>
          <cx:pt idx="1219">534</cx:pt>
          <cx:pt idx="1220">534</cx:pt>
          <cx:pt idx="1221">2682</cx:pt>
          <cx:pt idx="1222">2804</cx:pt>
          <cx:pt idx="1223">5607</cx:pt>
          <cx:pt idx="1224">245</cx:pt>
          <cx:pt idx="1225">245</cx:pt>
          <cx:pt idx="1226">534</cx:pt>
          <cx:pt idx="1227">8366</cx:pt>
          <cx:pt idx="1228">12808</cx:pt>
          <cx:pt idx="1229">12808</cx:pt>
          <cx:pt idx="1230">178</cx:pt>
          <cx:pt idx="1231">405</cx:pt>
          <cx:pt idx="1232">465</cx:pt>
          <cx:pt idx="1233">890</cx:pt>
          <cx:pt idx="1234">1335</cx:pt>
          <cx:pt idx="1235">1994</cx:pt>
          <cx:pt idx="1236">12808</cx:pt>
          <cx:pt idx="1237">12808</cx:pt>
          <cx:pt idx="1238">12808</cx:pt>
          <cx:pt idx="1239">45</cx:pt>
          <cx:pt idx="1240">54</cx:pt>
          <cx:pt idx="1241">2564</cx:pt>
          <cx:pt idx="1242">3916</cx:pt>
          <cx:pt idx="1243">4450</cx:pt>
          <cx:pt idx="1244">5340</cx:pt>
          <cx:pt idx="1245">12808</cx:pt>
          <cx:pt idx="1246">89</cx:pt>
          <cx:pt idx="1247">139</cx:pt>
          <cx:pt idx="1248">178</cx:pt>
          <cx:pt idx="1249">187</cx:pt>
          <cx:pt idx="1250">245</cx:pt>
          <cx:pt idx="1251">267</cx:pt>
          <cx:pt idx="1252">445</cx:pt>
          <cx:pt idx="1253">445</cx:pt>
          <cx:pt idx="1254">512</cx:pt>
          <cx:pt idx="1255">534</cx:pt>
          <cx:pt idx="1256">1068</cx:pt>
          <cx:pt idx="1257">1602</cx:pt>
          <cx:pt idx="1258">12808</cx:pt>
          <cx:pt idx="1259">107</cx:pt>
          <cx:pt idx="1260">1291</cx:pt>
          <cx:pt idx="1261">12808</cx:pt>
          <cx:pt idx="1262">12808</cx:pt>
          <cx:pt idx="1263">27</cx:pt>
          <cx:pt idx="1264">534</cx:pt>
          <cx:pt idx="1265">2937</cx:pt>
          <cx:pt idx="1266">5340</cx:pt>
          <cx:pt idx="1267">5874</cx:pt>
          <cx:pt idx="1268">9568</cx:pt>
          <cx:pt idx="1269">12808</cx:pt>
          <cx:pt idx="1270">12808</cx:pt>
          <cx:pt idx="1271">12808</cx:pt>
          <cx:pt idx="1272">0</cx:pt>
          <cx:pt idx="1273">0</cx:pt>
          <cx:pt idx="1274">0</cx:pt>
          <cx:pt idx="1275">5</cx:pt>
          <cx:pt idx="1276">7</cx:pt>
          <cx:pt idx="1277">9</cx:pt>
          <cx:pt idx="1278">9</cx:pt>
          <cx:pt idx="1279">13</cx:pt>
          <cx:pt idx="1280">178</cx:pt>
          <cx:pt idx="1281">534</cx:pt>
          <cx:pt idx="1282">534</cx:pt>
          <cx:pt idx="1283">1068</cx:pt>
          <cx:pt idx="1284">1780</cx:pt>
          <cx:pt idx="1285">5429</cx:pt>
          <cx:pt idx="1286">12808</cx:pt>
          <cx:pt idx="1287">12808</cx:pt>
          <cx:pt idx="1288">12808</cx:pt>
          <cx:pt idx="1289">12808</cx:pt>
          <cx:pt idx="1290">12808</cx:pt>
          <cx:pt idx="1291">12808</cx:pt>
          <cx:pt idx="1292">9</cx:pt>
          <cx:pt idx="1293">194</cx:pt>
          <cx:pt idx="1294">393</cx:pt>
          <cx:pt idx="1295">890</cx:pt>
          <cx:pt idx="1296">908</cx:pt>
          <cx:pt idx="1297">12808</cx:pt>
          <cx:pt idx="1298">178</cx:pt>
          <cx:pt idx="1299">201</cx:pt>
          <cx:pt idx="1300">343</cx:pt>
          <cx:pt idx="1301">445</cx:pt>
          <cx:pt idx="1302">730</cx:pt>
          <cx:pt idx="1303">1335</cx:pt>
          <cx:pt idx="1304">9447</cx:pt>
          <cx:pt idx="1305">12808</cx:pt>
          <cx:pt idx="1306">12808</cx:pt>
          <cx:pt idx="1307">12808</cx:pt>
          <cx:pt idx="1308">526</cx:pt>
          <cx:pt idx="1309">0</cx:pt>
          <cx:pt idx="1310">0</cx:pt>
          <cx:pt idx="1311">0</cx:pt>
          <cx:pt idx="1312">445</cx:pt>
          <cx:pt idx="1313">534</cx:pt>
          <cx:pt idx="1314">1157</cx:pt>
          <cx:pt idx="1315">2243</cx:pt>
          <cx:pt idx="1316">2621</cx:pt>
          <cx:pt idx="1317">9119</cx:pt>
          <cx:pt idx="1318">12808</cx:pt>
          <cx:pt idx="1319">12808</cx:pt>
          <cx:pt idx="1320">18</cx:pt>
          <cx:pt idx="1321">32</cx:pt>
          <cx:pt idx="1322">45</cx:pt>
          <cx:pt idx="1323">58</cx:pt>
          <cx:pt idx="1324">72</cx:pt>
          <cx:pt idx="1325">134</cx:pt>
          <cx:pt idx="1326">890</cx:pt>
          <cx:pt idx="1327">12808</cx:pt>
          <cx:pt idx="1328">12808</cx:pt>
          <cx:pt idx="1329">27</cx:pt>
          <cx:pt idx="1330">54</cx:pt>
          <cx:pt idx="1331">89</cx:pt>
          <cx:pt idx="1332">89</cx:pt>
          <cx:pt idx="1333">220</cx:pt>
          <cx:pt idx="1334">356</cx:pt>
          <cx:pt idx="1335">12</cx:pt>
          <cx:pt idx="1336">396</cx:pt>
          <cx:pt idx="1337">534</cx:pt>
          <cx:pt idx="1338">6675</cx:pt>
          <cx:pt idx="1339">12808</cx:pt>
          <cx:pt idx="1340">12808</cx:pt>
          <cx:pt idx="1341">1</cx:pt>
          <cx:pt idx="1342">23</cx:pt>
          <cx:pt idx="1343">45</cx:pt>
          <cx:pt idx="1344">45</cx:pt>
          <cx:pt idx="1345">178</cx:pt>
          <cx:pt idx="1346">12301</cx:pt>
          <cx:pt idx="1347">0</cx:pt>
          <cx:pt idx="1348">0</cx:pt>
          <cx:pt idx="1349">112</cx:pt>
          <cx:pt idx="1350">107</cx:pt>
          <cx:pt idx="1351">534</cx:pt>
          <cx:pt idx="1352">1869</cx:pt>
          <cx:pt idx="1353">4005</cx:pt>
          <cx:pt idx="1354">12808</cx:pt>
          <cx:pt idx="1355">0</cx:pt>
          <cx:pt idx="1356">0</cx:pt>
          <cx:pt idx="1357">0</cx:pt>
          <cx:pt idx="1358">0</cx:pt>
          <cx:pt idx="1359">0</cx:pt>
          <cx:pt idx="1360">0</cx:pt>
          <cx:pt idx="1361">0</cx:pt>
          <cx:pt idx="1362">9</cx:pt>
          <cx:pt idx="1363">534</cx:pt>
          <cx:pt idx="1364">727</cx:pt>
          <cx:pt idx="1365">727</cx:pt>
          <cx:pt idx="1366">1656</cx:pt>
          <cx:pt idx="1367">12808</cx:pt>
          <cx:pt idx="1368">0</cx:pt>
          <cx:pt idx="1369">178</cx:pt>
          <cx:pt idx="1370">1424</cx:pt>
          <cx:pt idx="1371">1958</cx:pt>
          <cx:pt idx="1372">2136</cx:pt>
          <cx:pt idx="1373">12808</cx:pt>
          <cx:pt idx="1374">12808</cx:pt>
          <cx:pt idx="1375">534</cx:pt>
          <cx:pt idx="1376">1238</cx:pt>
          <cx:pt idx="1377">2670</cx:pt>
          <cx:pt idx="1378">4606</cx:pt>
          <cx:pt idx="1379">12808</cx:pt>
          <cx:pt idx="1380">12808</cx:pt>
          <cx:pt idx="1381">12808</cx:pt>
          <cx:pt idx="1382">0</cx:pt>
          <cx:pt idx="1383">0</cx:pt>
          <cx:pt idx="1384">0</cx:pt>
          <cx:pt idx="1385">14</cx:pt>
          <cx:pt idx="1386">89</cx:pt>
          <cx:pt idx="1387">205</cx:pt>
          <cx:pt idx="1388">4232</cx:pt>
          <cx:pt idx="1389">4232</cx:pt>
          <cx:pt idx="1390">4232</cx:pt>
          <cx:pt idx="1391">5340</cx:pt>
          <cx:pt idx="1392">5429</cx:pt>
          <cx:pt idx="1393">5429</cx:pt>
          <cx:pt idx="1394">6764</cx:pt>
          <cx:pt idx="1395">10858</cx:pt>
          <cx:pt idx="1396">12808</cx:pt>
          <cx:pt idx="1397">12808</cx:pt>
          <cx:pt idx="1398">12808</cx:pt>
          <cx:pt idx="1399">12808</cx:pt>
          <cx:pt idx="1400">0</cx:pt>
          <cx:pt idx="1401">0</cx:pt>
          <cx:pt idx="1402">321</cx:pt>
          <cx:pt idx="1403">712</cx:pt>
          <cx:pt idx="1404">12808</cx:pt>
          <cx:pt idx="1405">6898</cx:pt>
          <cx:pt idx="1406">7120</cx:pt>
          <cx:pt idx="1407">0</cx:pt>
          <cx:pt idx="1408">12808</cx:pt>
          <cx:pt idx="1409">89</cx:pt>
          <cx:pt idx="1410">89</cx:pt>
          <cx:pt idx="1411">134</cx:pt>
          <cx:pt idx="1412">11125</cx:pt>
          <cx:pt idx="1413">12808</cx:pt>
          <cx:pt idx="1414">12808</cx:pt>
          <cx:pt idx="1415">12808</cx:pt>
          <cx:pt idx="1416">250</cx:pt>
          <cx:pt idx="1417">423</cx:pt>
          <cx:pt idx="1418">757</cx:pt>
          <cx:pt idx="1419">801</cx:pt>
          <cx:pt idx="1420">1402</cx:pt>
          <cx:pt idx="1421">1766</cx:pt>
          <cx:pt idx="1422">2492</cx:pt>
          <cx:pt idx="1423">8241</cx:pt>
          <cx:pt idx="1424">12808</cx:pt>
          <cx:pt idx="1425">12808</cx:pt>
          <cx:pt idx="1426">0</cx:pt>
          <cx:pt idx="1427">283</cx:pt>
          <cx:pt idx="1428">312</cx:pt>
          <cx:pt idx="1429">2136</cx:pt>
          <cx:pt idx="1430">12808</cx:pt>
          <cx:pt idx="1431">12808</cx:pt>
          <cx:pt idx="1432">12808</cx:pt>
          <cx:pt idx="1433">0</cx:pt>
          <cx:pt idx="1434">0</cx:pt>
          <cx:pt idx="1435">0</cx:pt>
          <cx:pt idx="1436">6</cx:pt>
          <cx:pt idx="1437">14</cx:pt>
          <cx:pt idx="1438">28</cx:pt>
          <cx:pt idx="1439">39</cx:pt>
          <cx:pt idx="1440">178</cx:pt>
          <cx:pt idx="1441">3204</cx:pt>
          <cx:pt idx="1442">12808</cx:pt>
          <cx:pt idx="1443">0</cx:pt>
          <cx:pt idx="1444">334</cx:pt>
          <cx:pt idx="1445">1994</cx:pt>
          <cx:pt idx="1446">12808</cx:pt>
          <cx:pt idx="1447">534</cx:pt>
          <cx:pt idx="1448">12808</cx:pt>
          <cx:pt idx="1449">27</cx:pt>
          <cx:pt idx="1450">36</cx:pt>
          <cx:pt idx="1451">89</cx:pt>
          <cx:pt idx="1452">290</cx:pt>
          <cx:pt idx="1453">1869</cx:pt>
          <cx:pt idx="1454">0</cx:pt>
          <cx:pt idx="1455">534</cx:pt>
          <cx:pt idx="1456">0</cx:pt>
          <cx:pt idx="1457">3</cx:pt>
          <cx:pt idx="1458">12</cx:pt>
          <cx:pt idx="1459">16</cx:pt>
          <cx:pt idx="1460">17</cx:pt>
          <cx:pt idx="1461">156</cx:pt>
          <cx:pt idx="1462">1736</cx:pt>
          <cx:pt idx="1463">1780</cx:pt>
          <cx:pt idx="1464">1780</cx:pt>
          <cx:pt idx="1465">2065</cx:pt>
          <cx:pt idx="1466">4232</cx:pt>
          <cx:pt idx="1467">5340</cx:pt>
          <cx:pt idx="1468">7151</cx:pt>
          <cx:pt idx="1469">12808</cx:pt>
          <cx:pt idx="1470">12808</cx:pt>
          <cx:pt idx="1471">12808</cx:pt>
          <cx:pt idx="1472">12808</cx:pt>
          <cx:pt idx="1473">89</cx:pt>
          <cx:pt idx="1474">801</cx:pt>
          <cx:pt idx="1475">12727</cx:pt>
          <cx:pt idx="1476">0</cx:pt>
          <cx:pt idx="1477">0</cx:pt>
          <cx:pt idx="1478">0</cx:pt>
          <cx:pt idx="1479">0</cx:pt>
          <cx:pt idx="1480">23</cx:pt>
          <cx:pt idx="1481">267</cx:pt>
          <cx:pt idx="1482">534</cx:pt>
          <cx:pt idx="1483">534</cx:pt>
          <cx:pt idx="1484">3649</cx:pt>
          <cx:pt idx="1485">4450</cx:pt>
          <cx:pt idx="1486">8722</cx:pt>
          <cx:pt idx="1487">12808</cx:pt>
          <cx:pt idx="1488">178</cx:pt>
          <cx:pt idx="1489">356</cx:pt>
          <cx:pt idx="1490">641</cx:pt>
          <cx:pt idx="1491">1869</cx:pt>
          <cx:pt idx="1492">3925</cx:pt>
          <cx:pt idx="1493">12808</cx:pt>
          <cx:pt idx="1494">12808</cx:pt>
          <cx:pt idx="1495">12808</cx:pt>
          <cx:pt idx="1496">45</cx:pt>
          <cx:pt idx="1497">1780</cx:pt>
          <cx:pt idx="1498">2751</cx:pt>
          <cx:pt idx="1499">3738</cx:pt>
          <cx:pt idx="1500">12808</cx:pt>
          <cx:pt idx="1501">0</cx:pt>
          <cx:pt idx="1502">14</cx:pt>
          <cx:pt idx="1503">17</cx:pt>
          <cx:pt idx="1504">27</cx:pt>
          <cx:pt idx="1505">27</cx:pt>
          <cx:pt idx="1506">41</cx:pt>
          <cx:pt idx="1507">45</cx:pt>
          <cx:pt idx="1508">45</cx:pt>
          <cx:pt idx="1509">63</cx:pt>
          <cx:pt idx="1510">89</cx:pt>
          <cx:pt idx="1511">178</cx:pt>
          <cx:pt idx="1512">401</cx:pt>
          <cx:pt idx="1513">1780</cx:pt>
          <cx:pt idx="1514">6141</cx:pt>
          <cx:pt idx="1515">12808</cx:pt>
          <cx:pt idx="1516">12808</cx:pt>
          <cx:pt idx="1517">677</cx:pt>
          <cx:pt idx="1518">890</cx:pt>
          <cx:pt idx="1519">890</cx:pt>
          <cx:pt idx="1520">1068</cx:pt>
          <cx:pt idx="1521">0</cx:pt>
          <cx:pt idx="1522">0</cx:pt>
          <cx:pt idx="1523">5</cx:pt>
          <cx:pt idx="1524">40</cx:pt>
          <cx:pt idx="1525">8772</cx:pt>
          <cx:pt idx="1526">0</cx:pt>
          <cx:pt idx="1527">0</cx:pt>
          <cx:pt idx="1528">89</cx:pt>
          <cx:pt idx="1529">267</cx:pt>
          <cx:pt idx="1530">534</cx:pt>
          <cx:pt idx="1531">534</cx:pt>
          <cx:pt idx="1532">677</cx:pt>
          <cx:pt idx="1533">890</cx:pt>
          <cx:pt idx="1534">1157</cx:pt>
          <cx:pt idx="1535">0</cx:pt>
          <cx:pt idx="1536">1869</cx:pt>
          <cx:pt idx="1537">7476</cx:pt>
          <cx:pt idx="1538">23</cx:pt>
          <cx:pt idx="1539">1973</cx:pt>
          <cx:pt idx="1540">267</cx:pt>
          <cx:pt idx="1541">2132</cx:pt>
          <cx:pt idx="1542">2314</cx:pt>
          <cx:pt idx="1543">3</cx:pt>
          <cx:pt idx="1544">3</cx:pt>
          <cx:pt idx="1545">1157</cx:pt>
          <cx:pt idx="1546">2047</cx:pt>
          <cx:pt idx="1547">9256</cx:pt>
          <cx:pt idx="1548">12710</cx:pt>
          <cx:pt idx="1549">12808</cx:pt>
          <cx:pt idx="1550">0</cx:pt>
          <cx:pt idx="1551">18</cx:pt>
          <cx:pt idx="1552">45</cx:pt>
          <cx:pt idx="1553">1068</cx:pt>
          <cx:pt idx="1554">8811</cx:pt>
          <cx:pt idx="1555">0</cx:pt>
          <cx:pt idx="1556">0</cx:pt>
          <cx:pt idx="1557">0</cx:pt>
          <cx:pt idx="1558">0</cx:pt>
          <cx:pt idx="1559">0</cx:pt>
          <cx:pt idx="1560">0</cx:pt>
          <cx:pt idx="1561">5</cx:pt>
          <cx:pt idx="1562">10</cx:pt>
          <cx:pt idx="1563">15</cx:pt>
          <cx:pt idx="1564">30</cx:pt>
          <cx:pt idx="1565">36</cx:pt>
          <cx:pt idx="1566">45</cx:pt>
          <cx:pt idx="1567">45</cx:pt>
          <cx:pt idx="1568">89</cx:pt>
          <cx:pt idx="1569">178</cx:pt>
          <cx:pt idx="1570">890</cx:pt>
          <cx:pt idx="1571">890</cx:pt>
          <cx:pt idx="1572">1246</cx:pt>
          <cx:pt idx="1573">1335</cx:pt>
          <cx:pt idx="1574">2136</cx:pt>
          <cx:pt idx="1575">2225</cx:pt>
          <cx:pt idx="1576">4232</cx:pt>
          <cx:pt idx="1577">5874</cx:pt>
          <cx:pt idx="1578">7165</cx:pt>
          <cx:pt idx="1579">9719</cx:pt>
          <cx:pt idx="1580">10858</cx:pt>
          <cx:pt idx="1581">3</cx:pt>
          <cx:pt idx="1582">14</cx:pt>
          <cx:pt idx="1583">36</cx:pt>
          <cx:pt idx="1584">45</cx:pt>
          <cx:pt idx="1585">45</cx:pt>
          <cx:pt idx="1586">205</cx:pt>
          <cx:pt idx="1587">223</cx:pt>
          <cx:pt idx="1588">356</cx:pt>
          <cx:pt idx="1589">4318</cx:pt>
          <cx:pt idx="1590">5340</cx:pt>
          <cx:pt idx="1591">0</cx:pt>
          <cx:pt idx="1592">45</cx:pt>
          <cx:pt idx="1593">45</cx:pt>
          <cx:pt idx="1594">23</cx:pt>
          <cx:pt idx="1595">114</cx:pt>
          <cx:pt idx="1596">796</cx:pt>
          <cx:pt idx="1597">890</cx:pt>
          <cx:pt idx="1598">1113</cx:pt>
          <cx:pt idx="1599">8788</cx:pt>
          <cx:pt idx="1600">12808</cx:pt>
          <cx:pt idx="1601">17</cx:pt>
          <cx:pt idx="1602">45</cx:pt>
          <cx:pt idx="1603">490</cx:pt>
          <cx:pt idx="1604">890</cx:pt>
          <cx:pt idx="1605">1322</cx:pt>
          <cx:pt idx="1606">0</cx:pt>
          <cx:pt idx="1607">0</cx:pt>
          <cx:pt idx="1608">0</cx:pt>
          <cx:pt idx="1609">0</cx:pt>
          <cx:pt idx="1610">9</cx:pt>
          <cx:pt idx="1611">9</cx:pt>
          <cx:pt idx="1612">208</cx:pt>
          <cx:pt idx="1613">337</cx:pt>
          <cx:pt idx="1614">428</cx:pt>
          <cx:pt idx="1615">1303</cx:pt>
          <cx:pt idx="1616">1359</cx:pt>
          <cx:pt idx="1617">2314</cx:pt>
          <cx:pt idx="1618">3733</cx:pt>
          <cx:pt idx="1619">32</cx:pt>
          <cx:pt idx="1620">11</cx:pt>
          <cx:pt idx="1621">1869</cx:pt>
          <cx:pt idx="1622">6755</cx:pt>
          <cx:pt idx="1623">12808</cx:pt>
          <cx:pt idx="1624">0</cx:pt>
          <cx:pt idx="1625">0</cx:pt>
          <cx:pt idx="1626">0</cx:pt>
          <cx:pt idx="1627">17</cx:pt>
          <cx:pt idx="1628">21</cx:pt>
          <cx:pt idx="1629">23</cx:pt>
          <cx:pt idx="1630">80</cx:pt>
          <cx:pt idx="1631">102</cx:pt>
          <cx:pt idx="1632">534</cx:pt>
          <cx:pt idx="1633">1033</cx:pt>
          <cx:pt idx="1634">1068</cx:pt>
          <cx:pt idx="1635">1282</cx:pt>
          <cx:pt idx="1636">1335</cx:pt>
          <cx:pt idx="1637">2759</cx:pt>
          <cx:pt idx="1638">4450</cx:pt>
          <cx:pt idx="1639">6266</cx:pt>
          <cx:pt idx="1640">0</cx:pt>
          <cx:pt idx="1641">0</cx:pt>
          <cx:pt idx="1642">1</cx:pt>
          <cx:pt idx="1643">14</cx:pt>
          <cx:pt idx="1644">45</cx:pt>
          <cx:pt idx="1645">890</cx:pt>
          <cx:pt idx="1646">11987</cx:pt>
          <cx:pt idx="1647">0</cx:pt>
          <cx:pt idx="1648">18</cx:pt>
          <cx:pt idx="1649">267</cx:pt>
          <cx:pt idx="1650">374</cx:pt>
          <cx:pt idx="1651">1602</cx:pt>
          <cx:pt idx="1652">12808</cx:pt>
          <cx:pt idx="1653">0</cx:pt>
          <cx:pt idx="1654">9</cx:pt>
          <cx:pt idx="1655">11</cx:pt>
          <cx:pt idx="1656">15</cx:pt>
          <cx:pt idx="1657">267</cx:pt>
          <cx:pt idx="1658">936</cx:pt>
          <cx:pt idx="1659">12808</cx:pt>
          <cx:pt idx="1660">12808</cx:pt>
          <cx:pt idx="1661">0</cx:pt>
          <cx:pt idx="1662">43</cx:pt>
          <cx:pt idx="1663">152</cx:pt>
          <cx:pt idx="1664">1716</cx:pt>
          <cx:pt idx="1665">2110</cx:pt>
          <cx:pt idx="1666">2466</cx:pt>
          <cx:pt idx="1667">4005</cx:pt>
          <cx:pt idx="1668">12808</cx:pt>
          <cx:pt idx="1669">89</cx:pt>
          <cx:pt idx="1670">4984</cx:pt>
          <cx:pt idx="1671">12808</cx:pt>
          <cx:pt idx="1672">12808</cx:pt>
          <cx:pt idx="1673">0</cx:pt>
          <cx:pt idx="1674">18</cx:pt>
          <cx:pt idx="1675">438</cx:pt>
          <cx:pt idx="1676">462</cx:pt>
          <cx:pt idx="1677">1371</cx:pt>
          <cx:pt idx="1678">2022</cx:pt>
          <cx:pt idx="1679">12808</cx:pt>
          <cx:pt idx="1680">0</cx:pt>
          <cx:pt idx="1681">0</cx:pt>
          <cx:pt idx="1682">8</cx:pt>
          <cx:pt idx="1683">11</cx:pt>
          <cx:pt idx="1684">30</cx:pt>
          <cx:pt idx="1685">49</cx:pt>
          <cx:pt idx="1686">67</cx:pt>
          <cx:pt idx="1687">712</cx:pt>
          <cx:pt idx="1688">1605</cx:pt>
          <cx:pt idx="1689">1780</cx:pt>
          <cx:pt idx="1690">2314</cx:pt>
          <cx:pt idx="1691">4557</cx:pt>
          <cx:pt idx="1692">12683</cx:pt>
          <cx:pt idx="1693">12808</cx:pt>
          <cx:pt idx="1694">12808</cx:pt>
          <cx:pt idx="1695">0</cx:pt>
          <cx:pt idx="1696">3</cx:pt>
          <cx:pt idx="1697">118</cx:pt>
          <cx:pt idx="1698">890</cx:pt>
          <cx:pt idx="1699">4592</cx:pt>
          <cx:pt idx="1700">12808</cx:pt>
          <cx:pt idx="1701">12808</cx:pt>
          <cx:pt idx="1702">12808</cx:pt>
          <cx:pt idx="1703">81</cx:pt>
          <cx:pt idx="1704">0</cx:pt>
          <cx:pt idx="1705">0</cx:pt>
          <cx:pt idx="1706">0</cx:pt>
          <cx:pt idx="1707">0</cx:pt>
          <cx:pt idx="1708">0</cx:pt>
          <cx:pt idx="1709">0</cx:pt>
          <cx:pt idx="1710">0</cx:pt>
          <cx:pt idx="1711">20</cx:pt>
          <cx:pt idx="1712">28</cx:pt>
          <cx:pt idx="1713">223</cx:pt>
          <cx:pt idx="1714">223</cx:pt>
          <cx:pt idx="1715">267</cx:pt>
          <cx:pt idx="1716">534</cx:pt>
          <cx:pt idx="1717">890</cx:pt>
          <cx:pt idx="1718">960</cx:pt>
          <cx:pt idx="1719">12808</cx:pt>
          <cx:pt idx="1720">12808</cx:pt>
          <cx:pt idx="1721">12808</cx:pt>
          <cx:pt idx="1722">10</cx:pt>
          <cx:pt idx="1723">178</cx:pt>
          <cx:pt idx="1724">534</cx:pt>
          <cx:pt idx="1725">534</cx:pt>
          <cx:pt idx="1726">801</cx:pt>
          <cx:pt idx="1727">2960</cx:pt>
          <cx:pt idx="1728">3115</cx:pt>
          <cx:pt idx="1729">6675</cx:pt>
          <cx:pt idx="1730">8544</cx:pt>
          <cx:pt idx="1731">12808</cx:pt>
          <cx:pt idx="1732">12808</cx:pt>
          <cx:pt idx="1733">1</cx:pt>
          <cx:pt idx="1734">4</cx:pt>
          <cx:pt idx="1735">5</cx:pt>
          <cx:pt idx="1736">6</cx:pt>
          <cx:pt idx="1737">23</cx:pt>
          <cx:pt idx="1738">534</cx:pt>
          <cx:pt idx="1739">664</cx:pt>
          <cx:pt idx="1740">1335</cx:pt>
          <cx:pt idx="1741">12808</cx:pt>
          <cx:pt idx="1742">0</cx:pt>
          <cx:pt idx="1743">0</cx:pt>
          <cx:pt idx="1744">0</cx:pt>
          <cx:pt idx="1745">2</cx:pt>
          <cx:pt idx="1746">5</cx:pt>
          <cx:pt idx="1747">20</cx:pt>
          <cx:pt idx="1748">23</cx:pt>
          <cx:pt idx="1749">757</cx:pt>
          <cx:pt idx="1750">769</cx:pt>
          <cx:pt idx="1751">801</cx:pt>
          <cx:pt idx="1752">890</cx:pt>
          <cx:pt idx="1753">4232</cx:pt>
          <cx:pt idx="1754">5429</cx:pt>
          <cx:pt idx="1755">5429</cx:pt>
          <cx:pt idx="1756">5525</cx:pt>
          <cx:pt idx="1757">6729</cx:pt>
          <cx:pt idx="1758">8010</cx:pt>
          <cx:pt idx="1759">8464</cx:pt>
          <cx:pt idx="1760">12808</cx:pt>
          <cx:pt idx="1761">12808</cx:pt>
          <cx:pt idx="1762">0</cx:pt>
          <cx:pt idx="1763">0</cx:pt>
          <cx:pt idx="1764">54</cx:pt>
          <cx:pt idx="1765">1362</cx:pt>
          <cx:pt idx="1766">1816</cx:pt>
          <cx:pt idx="1767">2670</cx:pt>
          <cx:pt idx="1768">6230</cx:pt>
          <cx:pt idx="1769">6978</cx:pt>
          <cx:pt idx="1770">8544</cx:pt>
          <cx:pt idx="1771">12808</cx:pt>
          <cx:pt idx="1772">12808</cx:pt>
          <cx:pt idx="1773">12808</cx:pt>
          <cx:pt idx="1774">1140</cx:pt>
          <cx:pt idx="1775">9</cx:pt>
          <cx:pt idx="1776">873</cx:pt>
          <cx:pt idx="1777">0</cx:pt>
          <cx:pt idx="1778">445</cx:pt>
          <cx:pt idx="1779">912</cx:pt>
          <cx:pt idx="1780">913</cx:pt>
          <cx:pt idx="1781">997</cx:pt>
          <cx:pt idx="1782">1335</cx:pt>
          <cx:pt idx="1783">1402</cx:pt>
          <cx:pt idx="1784">12808</cx:pt>
          <cx:pt idx="1785">12808</cx:pt>
          <cx:pt idx="1786">12808</cx:pt>
          <cx:pt idx="1787">12808</cx:pt>
          <cx:pt idx="1788">0</cx:pt>
          <cx:pt idx="1789">0</cx:pt>
          <cx:pt idx="1790">0</cx:pt>
          <cx:pt idx="1791">1</cx:pt>
          <cx:pt idx="1792">14</cx:pt>
          <cx:pt idx="1793">18</cx:pt>
          <cx:pt idx="1794">22</cx:pt>
          <cx:pt idx="1795">35</cx:pt>
          <cx:pt idx="1796">150</cx:pt>
          <cx:pt idx="1797">205</cx:pt>
          <cx:pt idx="1798">404</cx:pt>
          <cx:pt idx="1799">685</cx:pt>
          <cx:pt idx="1800">12808</cx:pt>
          <cx:pt idx="1801">12808</cx:pt>
          <cx:pt idx="1802">14</cx:pt>
          <cx:pt idx="1803">20</cx:pt>
          <cx:pt idx="1804">27</cx:pt>
          <cx:pt idx="1805">41</cx:pt>
          <cx:pt idx="1806">54</cx:pt>
          <cx:pt idx="1807">58</cx:pt>
          <cx:pt idx="1808">89</cx:pt>
          <cx:pt idx="1809">107</cx:pt>
          <cx:pt idx="1810">178</cx:pt>
          <cx:pt idx="1811">267</cx:pt>
          <cx:pt idx="1812">385</cx:pt>
          <cx:pt idx="1813">677</cx:pt>
          <cx:pt idx="1814">890</cx:pt>
          <cx:pt idx="1815">890</cx:pt>
          <cx:pt idx="1816">9790</cx:pt>
          <cx:pt idx="1817">12808</cx:pt>
          <cx:pt idx="1818">12808</cx:pt>
          <cx:pt idx="1819">0</cx:pt>
          <cx:pt idx="1820">0</cx:pt>
          <cx:pt idx="1821">0</cx:pt>
          <cx:pt idx="1822">0</cx:pt>
          <cx:pt idx="1823">1</cx:pt>
          <cx:pt idx="1824">9</cx:pt>
          <cx:pt idx="1825">89</cx:pt>
          <cx:pt idx="1826">89</cx:pt>
          <cx:pt idx="1827">227</cx:pt>
          <cx:pt idx="1828">890</cx:pt>
          <cx:pt idx="1829">908</cx:pt>
          <cx:pt idx="1830">1335</cx:pt>
          <cx:pt idx="1831">1691</cx:pt>
          <cx:pt idx="1832">12808</cx:pt>
          <cx:pt idx="1833">12808</cx:pt>
          <cx:pt idx="1834">18</cx:pt>
          <cx:pt idx="1835">89</cx:pt>
          <cx:pt idx="1836">89</cx:pt>
          <cx:pt idx="1837">12808</cx:pt>
          <cx:pt idx="1838">0</cx:pt>
          <cx:pt idx="1839">0</cx:pt>
          <cx:pt idx="1840">0</cx:pt>
          <cx:pt idx="1841">0</cx:pt>
          <cx:pt idx="1842">1602</cx:pt>
          <cx:pt idx="1843">2163</cx:pt>
          <cx:pt idx="1844">2163</cx:pt>
          <cx:pt idx="1845">8203</cx:pt>
          <cx:pt idx="1846">0</cx:pt>
          <cx:pt idx="1847">0</cx:pt>
          <cx:pt idx="1848">2</cx:pt>
          <cx:pt idx="1849">45</cx:pt>
          <cx:pt idx="1850">45</cx:pt>
          <cx:pt idx="1851">45</cx:pt>
          <cx:pt idx="1852">89</cx:pt>
          <cx:pt idx="1853">98</cx:pt>
          <cx:pt idx="1854">147</cx:pt>
          <cx:pt idx="1855">490</cx:pt>
          <cx:pt idx="1856">1060</cx:pt>
          <cx:pt idx="1857">1424</cx:pt>
          <cx:pt idx="1858">12808</cx:pt>
          <cx:pt idx="1859">12808</cx:pt>
          <cx:pt idx="1860">0</cx:pt>
          <cx:pt idx="1861">0</cx:pt>
          <cx:pt idx="1862">0</cx:pt>
          <cx:pt idx="1863">0</cx:pt>
          <cx:pt idx="1864">0</cx:pt>
          <cx:pt idx="1865">668</cx:pt>
          <cx:pt idx="1866">2670</cx:pt>
          <cx:pt idx="1867">8010</cx:pt>
          <cx:pt idx="1868">10547</cx:pt>
          <cx:pt idx="1869">12808</cx:pt>
          <cx:pt idx="1870">0</cx:pt>
          <cx:pt idx="1871">45</cx:pt>
          <cx:pt idx="1872">89</cx:pt>
          <cx:pt idx="1873">107</cx:pt>
          <cx:pt idx="1874">1780</cx:pt>
          <cx:pt idx="1875">12808</cx:pt>
          <cx:pt idx="1876">0</cx:pt>
          <cx:pt idx="1877">0</cx:pt>
          <cx:pt idx="1878">0</cx:pt>
          <cx:pt idx="1879">0</cx:pt>
          <cx:pt idx="1880">1</cx:pt>
          <cx:pt idx="1881">3</cx:pt>
          <cx:pt idx="1882">36</cx:pt>
          <cx:pt idx="1883">76</cx:pt>
          <cx:pt idx="1884">89</cx:pt>
          <cx:pt idx="1885">534</cx:pt>
          <cx:pt idx="1886">623</cx:pt>
          <cx:pt idx="1887">1869</cx:pt>
          <cx:pt idx="1888">2114</cx:pt>
          <cx:pt idx="1889">12808</cx:pt>
          <cx:pt idx="1890">0</cx:pt>
          <cx:pt idx="1891">1869</cx:pt>
          <cx:pt idx="1892">0</cx:pt>
          <cx:pt idx="1893">89</cx:pt>
          <cx:pt idx="1894">169</cx:pt>
          <cx:pt idx="1895">356</cx:pt>
          <cx:pt idx="1896">534</cx:pt>
          <cx:pt idx="1897">935</cx:pt>
          <cx:pt idx="1898">1402</cx:pt>
          <cx:pt idx="1899">1402</cx:pt>
          <cx:pt idx="1900">1714</cx:pt>
          <cx:pt idx="1901">3271</cx:pt>
          <cx:pt idx="1902">10947</cx:pt>
          <cx:pt idx="1903">0</cx:pt>
          <cx:pt idx="1904">0</cx:pt>
          <cx:pt idx="1905">0</cx:pt>
          <cx:pt idx="1906">0</cx:pt>
          <cx:pt idx="1907">23</cx:pt>
          <cx:pt idx="1908">23</cx:pt>
          <cx:pt idx="1909">45</cx:pt>
          <cx:pt idx="1910">356</cx:pt>
          <cx:pt idx="1911">1238</cx:pt>
          <cx:pt idx="1912">0</cx:pt>
          <cx:pt idx="1913">0</cx:pt>
          <cx:pt idx="1914">18</cx:pt>
          <cx:pt idx="1915">21</cx:pt>
          <cx:pt idx="1916">27</cx:pt>
          <cx:pt idx="1917">12808</cx:pt>
          <cx:pt idx="1918">12808</cx:pt>
          <cx:pt idx="1919">12808</cx:pt>
          <cx:pt idx="1920">0</cx:pt>
          <cx:pt idx="1921">0</cx:pt>
          <cx:pt idx="1922">0</cx:pt>
          <cx:pt idx="1923">0</cx:pt>
          <cx:pt idx="1924">2</cx:pt>
          <cx:pt idx="1925">3</cx:pt>
          <cx:pt idx="1926">9</cx:pt>
          <cx:pt idx="1927">14</cx:pt>
          <cx:pt idx="1928">27</cx:pt>
          <cx:pt idx="1929">36</cx:pt>
          <cx:pt idx="1930">67</cx:pt>
          <cx:pt idx="1931">89</cx:pt>
          <cx:pt idx="1932">801</cx:pt>
          <cx:pt idx="1933">890</cx:pt>
          <cx:pt idx="1934">1780</cx:pt>
          <cx:pt idx="1935">2848</cx:pt>
          <cx:pt idx="1936">3293</cx:pt>
          <cx:pt idx="1937">4232</cx:pt>
          <cx:pt idx="1938">12808</cx:pt>
          <cx:pt idx="1939">579</cx:pt>
          <cx:pt idx="1940">1803</cx:pt>
          <cx:pt idx="1941">1923</cx:pt>
          <cx:pt idx="1942">9612</cx:pt>
          <cx:pt idx="1943">2</cx:pt>
          <cx:pt idx="1944">118</cx:pt>
          <cx:pt idx="1945">2848</cx:pt>
          <cx:pt idx="1946">12808</cx:pt>
          <cx:pt idx="1947">0</cx:pt>
          <cx:pt idx="1948">13</cx:pt>
          <cx:pt idx="1949">41</cx:pt>
          <cx:pt idx="1950">312</cx:pt>
          <cx:pt idx="1951">312</cx:pt>
          <cx:pt idx="1952">12808</cx:pt>
          <cx:pt idx="1953">12808</cx:pt>
          <cx:pt idx="1954">12808</cx:pt>
          <cx:pt idx="1955">0</cx:pt>
          <cx:pt idx="1956">0</cx:pt>
          <cx:pt idx="1957">9</cx:pt>
          <cx:pt idx="1958">11</cx:pt>
          <cx:pt idx="1959">17</cx:pt>
          <cx:pt idx="1960">19</cx:pt>
          <cx:pt idx="1961">25</cx:pt>
          <cx:pt idx="1962">28</cx:pt>
          <cx:pt idx="1963">29</cx:pt>
          <cx:pt idx="1964">45</cx:pt>
          <cx:pt idx="1965">134</cx:pt>
          <cx:pt idx="1966">178</cx:pt>
          <cx:pt idx="1967">406</cx:pt>
          <cx:pt idx="1968">668</cx:pt>
          <cx:pt idx="1969">2670</cx:pt>
          <cx:pt idx="1970">2670</cx:pt>
          <cx:pt idx="1971">4232</cx:pt>
          <cx:pt idx="1972">4232</cx:pt>
          <cx:pt idx="1973">4999</cx:pt>
          <cx:pt idx="1974">6601</cx:pt>
          <cx:pt idx="1975">12763</cx:pt>
          <cx:pt idx="1976">12808</cx:pt>
          <cx:pt idx="1977">147</cx:pt>
          <cx:pt idx="1978">668</cx:pt>
          <cx:pt idx="1979">12808</cx:pt>
          <cx:pt idx="1980">0</cx:pt>
          <cx:pt idx="1981">0</cx:pt>
          <cx:pt idx="1982">0</cx:pt>
          <cx:pt idx="1983">49</cx:pt>
          <cx:pt idx="1984">393</cx:pt>
          <cx:pt idx="1985">12808</cx:pt>
          <cx:pt idx="1986">0</cx:pt>
          <cx:pt idx="1987">0</cx:pt>
          <cx:pt idx="1988">0</cx:pt>
          <cx:pt idx="1989">0</cx:pt>
          <cx:pt idx="1990">3</cx:pt>
          <cx:pt idx="1991">15</cx:pt>
          <cx:pt idx="1992">27</cx:pt>
          <cx:pt idx="1993">842</cx:pt>
          <cx:pt idx="1994">1542</cx:pt>
          <cx:pt idx="1995">12015</cx:pt>
          <cx:pt idx="1996">12808</cx:pt>
          <cx:pt idx="1997">1</cx:pt>
          <cx:pt idx="1998">0</cx:pt>
          <cx:pt idx="1999">0</cx:pt>
          <cx:pt idx="2000">6</cx:pt>
          <cx:pt idx="2001">8</cx:pt>
          <cx:pt idx="2002">10</cx:pt>
          <cx:pt idx="2003">11</cx:pt>
          <cx:pt idx="2004">23</cx:pt>
          <cx:pt idx="2005">23</cx:pt>
          <cx:pt idx="2006">27</cx:pt>
          <cx:pt idx="2007">49</cx:pt>
          <cx:pt idx="2008">67</cx:pt>
          <cx:pt idx="2009">73</cx:pt>
          <cx:pt idx="2010">89</cx:pt>
          <cx:pt idx="2011">107</cx:pt>
          <cx:pt idx="2012">107</cx:pt>
          <cx:pt idx="2013">129</cx:pt>
          <cx:pt idx="2014">187</cx:pt>
          <cx:pt idx="2015">312</cx:pt>
          <cx:pt idx="2016">387</cx:pt>
          <cx:pt idx="2017">441</cx:pt>
          <cx:pt idx="2018">890</cx:pt>
          <cx:pt idx="2019">2804</cx:pt>
          <cx:pt idx="2020">3560</cx:pt>
          <cx:pt idx="2021">5207</cx:pt>
          <cx:pt idx="2022">12808</cx:pt>
          <cx:pt idx="2023">2</cx:pt>
          <cx:pt idx="2024">18</cx:pt>
          <cx:pt idx="2025">147</cx:pt>
          <cx:pt idx="2026">167</cx:pt>
          <cx:pt idx="2027">178</cx:pt>
          <cx:pt idx="2028">330</cx:pt>
          <cx:pt idx="2029">483</cx:pt>
          <cx:pt idx="2030">570</cx:pt>
          <cx:pt idx="2031">1282</cx:pt>
          <cx:pt idx="2032">1958</cx:pt>
          <cx:pt idx="2033">6421</cx:pt>
          <cx:pt idx="2034">12808</cx:pt>
          <cx:pt idx="2035">12808</cx:pt>
          <cx:pt idx="2036">0</cx:pt>
          <cx:pt idx="2037">27</cx:pt>
          <cx:pt idx="2038">45</cx:pt>
          <cx:pt idx="2039">70</cx:pt>
          <cx:pt idx="2040">534</cx:pt>
          <cx:pt idx="2041">570</cx:pt>
          <cx:pt idx="2042">890</cx:pt>
          <cx:pt idx="2043">909</cx:pt>
          <cx:pt idx="2044">1424</cx:pt>
          <cx:pt idx="2045">1615</cx:pt>
          <cx:pt idx="2046">2092</cx:pt>
          <cx:pt idx="2047">12808</cx:pt>
          <cx:pt idx="2048">0</cx:pt>
          <cx:pt idx="2049">0</cx:pt>
          <cx:pt idx="2050">17</cx:pt>
          <cx:pt idx="2051">67</cx:pt>
          <cx:pt idx="2052">373</cx:pt>
          <cx:pt idx="2053">2848</cx:pt>
          <cx:pt idx="2054">12808</cx:pt>
          <cx:pt idx="2055">0</cx:pt>
          <cx:pt idx="2056">0</cx:pt>
          <cx:pt idx="2057">27</cx:pt>
          <cx:pt idx="2058">8883</cx:pt>
          <cx:pt idx="2059">12808</cx:pt>
          <cx:pt idx="2060">2</cx:pt>
          <cx:pt idx="2061">766</cx:pt>
          <cx:pt idx="2062">12808</cx:pt>
          <cx:pt idx="2063">2</cx:pt>
          <cx:pt idx="2064">4</cx:pt>
          <cx:pt idx="2065">512</cx:pt>
          <cx:pt idx="2066">1068</cx:pt>
          <cx:pt idx="2067">4806</cx:pt>
          <cx:pt idx="2068">12282</cx:pt>
          <cx:pt idx="2069">12808</cx:pt>
          <cx:pt idx="2070">12808</cx:pt>
          <cx:pt idx="2071">0</cx:pt>
          <cx:pt idx="2072">0</cx:pt>
          <cx:pt idx="2073">0</cx:pt>
          <cx:pt idx="2074">0</cx:pt>
          <cx:pt idx="2075">14</cx:pt>
          <cx:pt idx="2076">14</cx:pt>
          <cx:pt idx="2077">17</cx:pt>
          <cx:pt idx="2078">23</cx:pt>
          <cx:pt idx="2079">23</cx:pt>
          <cx:pt idx="2080">36</cx:pt>
          <cx:pt idx="2081">45</cx:pt>
          <cx:pt idx="2082">89</cx:pt>
          <cx:pt idx="2083">130</cx:pt>
          <cx:pt idx="2084">623</cx:pt>
          <cx:pt idx="2085">641</cx:pt>
          <cx:pt idx="2086">2937</cx:pt>
          <cx:pt idx="2087">3783</cx:pt>
          <cx:pt idx="2088">12808</cx:pt>
          <cx:pt idx="2089">12808</cx:pt>
          <cx:pt idx="2090">0</cx:pt>
          <cx:pt idx="2091">1</cx:pt>
          <cx:pt idx="2092">1</cx:pt>
          <cx:pt idx="2093">81</cx:pt>
          <cx:pt idx="2094">223</cx:pt>
          <cx:pt idx="2095">2003</cx:pt>
          <cx:pt idx="2096">0</cx:pt>
          <cx:pt idx="2097">1</cx:pt>
          <cx:pt idx="2098">89</cx:pt>
          <cx:pt idx="2099">89</cx:pt>
          <cx:pt idx="2100">109</cx:pt>
          <cx:pt idx="2101">109</cx:pt>
          <cx:pt idx="2102">1424</cx:pt>
          <cx:pt idx="2103">1528</cx:pt>
          <cx:pt idx="2104">1602</cx:pt>
          <cx:pt idx="2105">1709</cx:pt>
          <cx:pt idx="2106">0</cx:pt>
          <cx:pt idx="2107">11</cx:pt>
          <cx:pt idx="2108">54</cx:pt>
          <cx:pt idx="2109">285</cx:pt>
          <cx:pt idx="2110">4005</cx:pt>
          <cx:pt idx="2111">9790</cx:pt>
          <cx:pt idx="2112">12808</cx:pt>
          <cx:pt idx="2113">12808</cx:pt>
          <cx:pt idx="2114">89</cx:pt>
          <cx:pt idx="2115">0</cx:pt>
          <cx:pt idx="2116">0</cx:pt>
          <cx:pt idx="2117">0</cx:pt>
          <cx:pt idx="2118">0</cx:pt>
          <cx:pt idx="2119">0</cx:pt>
          <cx:pt idx="2120">21</cx:pt>
          <cx:pt idx="2121">45</cx:pt>
          <cx:pt idx="2122">405</cx:pt>
          <cx:pt idx="2123">1024</cx:pt>
          <cx:pt idx="2124">1157</cx:pt>
          <cx:pt idx="2125">2519</cx:pt>
          <cx:pt idx="2126">5429</cx:pt>
          <cx:pt idx="2127">0</cx:pt>
          <cx:pt idx="2128">0</cx:pt>
          <cx:pt idx="2129">2</cx:pt>
          <cx:pt idx="2130">89</cx:pt>
          <cx:pt idx="2131">356</cx:pt>
          <cx:pt idx="2132">12808</cx:pt>
          <cx:pt idx="2133">12808</cx:pt>
          <cx:pt idx="2134">23</cx:pt>
          <cx:pt idx="2135">41</cx:pt>
          <cx:pt idx="2136">134</cx:pt>
          <cx:pt idx="2137">1250</cx:pt>
          <cx:pt idx="2138">8099</cx:pt>
          <cx:pt idx="2139">12808</cx:pt>
          <cx:pt idx="2140">12808</cx:pt>
          <cx:pt idx="2141">12808</cx:pt>
          <cx:pt idx="2142">0</cx:pt>
          <cx:pt idx="2143">3</cx:pt>
          <cx:pt idx="2144">6</cx:pt>
          <cx:pt idx="2145">23</cx:pt>
          <cx:pt idx="2146">65</cx:pt>
          <cx:pt idx="2147">65</cx:pt>
          <cx:pt idx="2148">112</cx:pt>
          <cx:pt idx="2149">116</cx:pt>
          <cx:pt idx="2150">178</cx:pt>
          <cx:pt idx="2151">178</cx:pt>
          <cx:pt idx="2152">223</cx:pt>
          <cx:pt idx="2153">890</cx:pt>
          <cx:pt idx="2154">898</cx:pt>
          <cx:pt idx="2155">1026</cx:pt>
          <cx:pt idx="2156">1424</cx:pt>
          <cx:pt idx="2157">1496</cx:pt>
          <cx:pt idx="2158">4237</cx:pt>
          <cx:pt idx="2159">10680</cx:pt>
          <cx:pt idx="2160">0</cx:pt>
          <cx:pt idx="2161">0</cx:pt>
          <cx:pt idx="2162">0</cx:pt>
          <cx:pt idx="2163">23</cx:pt>
          <cx:pt idx="2164">67</cx:pt>
          <cx:pt idx="2165">356</cx:pt>
          <cx:pt idx="2166">579</cx:pt>
          <cx:pt idx="2167">2911</cx:pt>
          <cx:pt idx="2168">5162</cx:pt>
          <cx:pt idx="2169">7975</cx:pt>
          <cx:pt idx="2170">8544</cx:pt>
          <cx:pt idx="2171">11570</cx:pt>
          <cx:pt idx="2172">12808</cx:pt>
          <cx:pt idx="2173">12808</cx:pt>
          <cx:pt idx="2174">0</cx:pt>
          <cx:pt idx="2175">0</cx:pt>
          <cx:pt idx="2176">0</cx:pt>
          <cx:pt idx="2177">0</cx:pt>
          <cx:pt idx="2178">0</cx:pt>
          <cx:pt idx="2179">0</cx:pt>
          <cx:pt idx="2180">0</cx:pt>
          <cx:pt idx="2181">0</cx:pt>
          <cx:pt idx="2182">45</cx:pt>
          <cx:pt idx="2183">45</cx:pt>
          <cx:pt idx="2184">2112</cx:pt>
          <cx:pt idx="2185">12808</cx:pt>
          <cx:pt idx="2186">0</cx:pt>
          <cx:pt idx="2187">0</cx:pt>
          <cx:pt idx="2188">0</cx:pt>
          <cx:pt idx="2189">2</cx:pt>
          <cx:pt idx="2190">9</cx:pt>
          <cx:pt idx="2191">23</cx:pt>
          <cx:pt idx="2192">63</cx:pt>
          <cx:pt idx="2193">12808</cx:pt>
          <cx:pt idx="2194">12808</cx:pt>
          <cx:pt idx="2195">12808</cx:pt>
          <cx:pt idx="2196">0</cx:pt>
          <cx:pt idx="2197">0</cx:pt>
          <cx:pt idx="2198">0</cx:pt>
          <cx:pt idx="2199">0</cx:pt>
          <cx:pt idx="2200">356</cx:pt>
          <cx:pt idx="2201">445</cx:pt>
          <cx:pt idx="2202">534</cx:pt>
          <cx:pt idx="2203">601</cx:pt>
          <cx:pt idx="2204">1727</cx:pt>
          <cx:pt idx="2205">3292</cx:pt>
          <cx:pt idx="2206">4984</cx:pt>
          <cx:pt idx="2207">5607</cx:pt>
          <cx:pt idx="2208">8455</cx:pt>
          <cx:pt idx="2209">10597</cx:pt>
          <cx:pt idx="2210">12808</cx:pt>
          <cx:pt idx="2211">0</cx:pt>
          <cx:pt idx="2212">0</cx:pt>
          <cx:pt idx="2213">23</cx:pt>
          <cx:pt idx="2214">82</cx:pt>
          <cx:pt idx="2215">107</cx:pt>
          <cx:pt idx="2216">196</cx:pt>
          <cx:pt idx="2217">12808</cx:pt>
          <cx:pt idx="2218">12808</cx:pt>
          <cx:pt idx="2219">0</cx:pt>
          <cx:pt idx="2220">0</cx:pt>
          <cx:pt idx="2221">23</cx:pt>
          <cx:pt idx="2222">32</cx:pt>
          <cx:pt idx="2223">45</cx:pt>
          <cx:pt idx="2224">0</cx:pt>
          <cx:pt idx="2225">1</cx:pt>
          <cx:pt idx="2226">668</cx:pt>
          <cx:pt idx="2227">668</cx:pt>
          <cx:pt idx="2228">12808</cx:pt>
          <cx:pt idx="2229">0</cx:pt>
          <cx:pt idx="2230">0</cx:pt>
          <cx:pt idx="2231">0</cx:pt>
          <cx:pt idx="2232">0</cx:pt>
          <cx:pt idx="2233">0</cx:pt>
          <cx:pt idx="2234">0</cx:pt>
          <cx:pt idx="2235">0</cx:pt>
          <cx:pt idx="2236">0</cx:pt>
          <cx:pt idx="2237">1</cx:pt>
          <cx:pt idx="2238">2</cx:pt>
          <cx:pt idx="2239">17</cx:pt>
          <cx:pt idx="2240">32</cx:pt>
          <cx:pt idx="2241">37</cx:pt>
          <cx:pt idx="2242">114</cx:pt>
          <cx:pt idx="2243">307</cx:pt>
          <cx:pt idx="2244">410</cx:pt>
          <cx:pt idx="2245">5981</cx:pt>
          <cx:pt idx="2246">6230</cx:pt>
          <cx:pt idx="2247">12460</cx:pt>
          <cx:pt idx="2248">12808</cx:pt>
          <cx:pt idx="2249">12808</cx:pt>
          <cx:pt idx="2250">12808</cx:pt>
          <cx:pt idx="2251">0</cx:pt>
          <cx:pt idx="2252">1</cx:pt>
          <cx:pt idx="2253">9</cx:pt>
          <cx:pt idx="2254">49</cx:pt>
          <cx:pt idx="2255">211</cx:pt>
          <cx:pt idx="2256">213</cx:pt>
          <cx:pt idx="2257">1026</cx:pt>
          <cx:pt idx="2258">1027</cx:pt>
          <cx:pt idx="2259">1402</cx:pt>
          <cx:pt idx="2260">1780</cx:pt>
          <cx:pt idx="2261">1822</cx:pt>
          <cx:pt idx="2262">8224</cx:pt>
          <cx:pt idx="2263">12808</cx:pt>
          <cx:pt idx="2264">12808</cx:pt>
          <cx:pt idx="2265">0</cx:pt>
          <cx:pt idx="2266">0</cx:pt>
          <cx:pt idx="2267">0</cx:pt>
          <cx:pt idx="2268">0</cx:pt>
          <cx:pt idx="2269">0</cx:pt>
          <cx:pt idx="2270">1</cx:pt>
          <cx:pt idx="2271">27</cx:pt>
          <cx:pt idx="2272">45</cx:pt>
          <cx:pt idx="2273">89</cx:pt>
          <cx:pt idx="2274">445</cx:pt>
          <cx:pt idx="2275">534</cx:pt>
          <cx:pt idx="2276">579</cx:pt>
          <cx:pt idx="2277">801</cx:pt>
          <cx:pt idx="2278">9256</cx:pt>
          <cx:pt idx="2279">12808</cx:pt>
          <cx:pt idx="2280">12808</cx:pt>
          <cx:pt idx="2281">0</cx:pt>
          <cx:pt idx="2282">0</cx:pt>
          <cx:pt idx="2283">0</cx:pt>
          <cx:pt idx="2284">0</cx:pt>
          <cx:pt idx="2285">0</cx:pt>
          <cx:pt idx="2286">0</cx:pt>
          <cx:pt idx="2287">19</cx:pt>
          <cx:pt idx="2288">45</cx:pt>
          <cx:pt idx="2289">116</cx:pt>
          <cx:pt idx="2290">178</cx:pt>
          <cx:pt idx="2291">1335</cx:pt>
          <cx:pt idx="2292">1602</cx:pt>
          <cx:pt idx="2293">12808</cx:pt>
          <cx:pt idx="2294">12808</cx:pt>
          <cx:pt idx="2295">0</cx:pt>
          <cx:pt idx="2296">45</cx:pt>
          <cx:pt idx="2297">270</cx:pt>
          <cx:pt idx="2298">405</cx:pt>
          <cx:pt idx="2299">534</cx:pt>
          <cx:pt idx="2300">1033</cx:pt>
          <cx:pt idx="2301">2225</cx:pt>
          <cx:pt idx="2302">2670</cx:pt>
          <cx:pt idx="2303">5406</cx:pt>
          <cx:pt idx="2304">0</cx:pt>
          <cx:pt idx="2305">8</cx:pt>
          <cx:pt idx="2306">45</cx:pt>
          <cx:pt idx="2307">67</cx:pt>
          <cx:pt idx="2308">134</cx:pt>
          <cx:pt idx="2309">534</cx:pt>
          <cx:pt idx="2310">2037</cx:pt>
          <cx:pt idx="2311">2136</cx:pt>
          <cx:pt idx="2312">2564</cx:pt>
          <cx:pt idx="2313">5810</cx:pt>
          <cx:pt idx="2314">12808</cx:pt>
          <cx:pt idx="2315">0</cx:pt>
          <cx:pt idx="2316">0</cx:pt>
          <cx:pt idx="2317">0</cx:pt>
          <cx:pt idx="2318">8</cx:pt>
          <cx:pt idx="2319">27</cx:pt>
          <cx:pt idx="2320">45</cx:pt>
          <cx:pt idx="2321">89</cx:pt>
          <cx:pt idx="2322">178</cx:pt>
          <cx:pt idx="2323">1115</cx:pt>
          <cx:pt idx="2324">4232</cx:pt>
          <cx:pt idx="2325">2</cx:pt>
          <cx:pt idx="2326">18</cx:pt>
          <cx:pt idx="2327">23</cx:pt>
          <cx:pt idx="2328">67</cx:pt>
          <cx:pt idx="2329">89</cx:pt>
          <cx:pt idx="2330">89</cx:pt>
          <cx:pt idx="2331">245</cx:pt>
          <cx:pt idx="2332">356</cx:pt>
          <cx:pt idx="2333">1335</cx:pt>
          <cx:pt idx="2334">1469</cx:pt>
          <cx:pt idx="2335">9078</cx:pt>
          <cx:pt idx="2336">12808</cx:pt>
          <cx:pt idx="2337">12808</cx:pt>
          <cx:pt idx="2338">12808</cx:pt>
          <cx:pt idx="2339">2</cx:pt>
          <cx:pt idx="2340">4</cx:pt>
          <cx:pt idx="2341">45</cx:pt>
          <cx:pt idx="2342">45</cx:pt>
          <cx:pt idx="2343">67</cx:pt>
          <cx:pt idx="2344">890</cx:pt>
          <cx:pt idx="2345">3115</cx:pt>
          <cx:pt idx="2346">4005</cx:pt>
          <cx:pt idx="2347">5722</cx:pt>
          <cx:pt idx="2348">9345</cx:pt>
          <cx:pt idx="2349">12808</cx:pt>
          <cx:pt idx="2350">12808</cx:pt>
          <cx:pt idx="2351">12808</cx:pt>
          <cx:pt idx="2352">1</cx:pt>
          <cx:pt idx="2353">2</cx:pt>
          <cx:pt idx="2354">3</cx:pt>
          <cx:pt idx="2355">23</cx:pt>
          <cx:pt idx="2356">27</cx:pt>
          <cx:pt idx="2357">54</cx:pt>
          <cx:pt idx="2358">75</cx:pt>
          <cx:pt idx="2359">113</cx:pt>
          <cx:pt idx="2360">134</cx:pt>
          <cx:pt idx="2361">201</cx:pt>
          <cx:pt idx="2362">392</cx:pt>
          <cx:pt idx="2363">890</cx:pt>
          <cx:pt idx="2364">1780</cx:pt>
          <cx:pt idx="2365">1780</cx:pt>
          <cx:pt idx="2366">2136</cx:pt>
          <cx:pt idx="2367">2393</cx:pt>
          <cx:pt idx="2368">4918</cx:pt>
          <cx:pt idx="2369">5340</cx:pt>
          <cx:pt idx="2370">5845</cx:pt>
          <cx:pt idx="2371">6542</cx:pt>
          <cx:pt idx="2372">7187</cx:pt>
          <cx:pt idx="2373">9570</cx:pt>
          <cx:pt idx="2374">11214</cx:pt>
          <cx:pt idx="2375">12808</cx:pt>
          <cx:pt idx="2376">12808</cx:pt>
          <cx:pt idx="2377">1113</cx:pt>
          <cx:pt idx="2378">5919</cx:pt>
          <cx:pt idx="2379">0</cx:pt>
          <cx:pt idx="2380">0</cx:pt>
          <cx:pt idx="2381">1</cx:pt>
          <cx:pt idx="2382">2848</cx:pt>
          <cx:pt idx="2383">5563</cx:pt>
          <cx:pt idx="2384">12808</cx:pt>
          <cx:pt idx="2385">0</cx:pt>
          <cx:pt idx="2386">0</cx:pt>
          <cx:pt idx="2387">19</cx:pt>
          <cx:pt idx="2388">58</cx:pt>
          <cx:pt idx="2389">89</cx:pt>
          <cx:pt idx="2390">178</cx:pt>
          <cx:pt idx="2391">196</cx:pt>
          <cx:pt idx="2392">401</cx:pt>
          <cx:pt idx="2393">534</cx:pt>
          <cx:pt idx="2394">2791</cx:pt>
          <cx:pt idx="2395">12176</cx:pt>
          <cx:pt idx="2396">0</cx:pt>
          <cx:pt idx="2397">0</cx:pt>
          <cx:pt idx="2398">0</cx:pt>
          <cx:pt idx="2399">0</cx:pt>
          <cx:pt idx="2400">0</cx:pt>
          <cx:pt idx="2401">0</cx:pt>
          <cx:pt idx="2402">0</cx:pt>
          <cx:pt idx="2403">0</cx:pt>
          <cx:pt idx="2404">0</cx:pt>
          <cx:pt idx="2405">0</cx:pt>
          <cx:pt idx="2406">0</cx:pt>
          <cx:pt idx="2407">27</cx:pt>
          <cx:pt idx="2408">45</cx:pt>
          <cx:pt idx="2409">102</cx:pt>
          <cx:pt idx="2410">707</cx:pt>
          <cx:pt idx="2411">1469</cx:pt>
          <cx:pt idx="2412">1919</cx:pt>
          <cx:pt idx="2413">0</cx:pt>
          <cx:pt idx="2414">0</cx:pt>
          <cx:pt idx="2415">421</cx:pt>
          <cx:pt idx="2416">579</cx:pt>
          <cx:pt idx="2417">4173</cx:pt>
          <cx:pt idx="2418">7120</cx:pt>
          <cx:pt idx="2419">9993</cx:pt>
          <cx:pt idx="2420">12808</cx:pt>
          <cx:pt idx="2421">12808</cx:pt>
          <cx:pt idx="2422">0</cx:pt>
          <cx:pt idx="2423">0</cx:pt>
          <cx:pt idx="2424">25</cx:pt>
          <cx:pt idx="2425">32</cx:pt>
          <cx:pt idx="2426">89</cx:pt>
          <cx:pt idx="2427">134</cx:pt>
          <cx:pt idx="2428">300</cx:pt>
          <cx:pt idx="2429">1106</cx:pt>
          <cx:pt idx="2430">1207</cx:pt>
          <cx:pt idx="2431">1394</cx:pt>
          <cx:pt idx="2432">1733</cx:pt>
          <cx:pt idx="2433">4806</cx:pt>
          <cx:pt idx="2434">6230</cx:pt>
          <cx:pt idx="2435">10013</cx:pt>
          <cx:pt idx="2436">0</cx:pt>
          <cx:pt idx="2437">392</cx:pt>
          <cx:pt idx="2438">979</cx:pt>
          <cx:pt idx="2439">1763</cx:pt>
          <cx:pt idx="2440">3738</cx:pt>
          <cx:pt idx="2441">12808</cx:pt>
          <cx:pt idx="2442">0</cx:pt>
          <cx:pt idx="2443">0</cx:pt>
          <cx:pt idx="2444">23</cx:pt>
          <cx:pt idx="2445">27</cx:pt>
          <cx:pt idx="2446">178</cx:pt>
          <cx:pt idx="2447">191</cx:pt>
          <cx:pt idx="2448">223</cx:pt>
          <cx:pt idx="2449">534</cx:pt>
          <cx:pt idx="2450">570</cx:pt>
          <cx:pt idx="2451">5816</cx:pt>
          <cx:pt idx="2452">11125</cx:pt>
          <cx:pt idx="2453">12808</cx:pt>
          <cx:pt idx="2454">12808</cx:pt>
          <cx:pt idx="2455">12808</cx:pt>
          <cx:pt idx="2456">12808</cx:pt>
          <cx:pt idx="2457">12808</cx:pt>
          <cx:pt idx="2458">12808</cx:pt>
          <cx:pt idx="2459">12808</cx:pt>
          <cx:pt idx="2460">12808</cx:pt>
          <cx:pt idx="2461">12808</cx:pt>
          <cx:pt idx="2462">18</cx:pt>
          <cx:pt idx="2463">561</cx:pt>
          <cx:pt idx="2464">12808</cx:pt>
          <cx:pt idx="2465">0</cx:pt>
          <cx:pt idx="2466">45</cx:pt>
          <cx:pt idx="2467">51</cx:pt>
          <cx:pt idx="2468">312</cx:pt>
          <cx:pt idx="2469">513</cx:pt>
          <cx:pt idx="2470">623</cx:pt>
          <cx:pt idx="2471">1068</cx:pt>
          <cx:pt idx="2472">1246</cx:pt>
          <cx:pt idx="2473">2848</cx:pt>
          <cx:pt idx="2474">3701</cx:pt>
          <cx:pt idx="2475">8010</cx:pt>
          <cx:pt idx="2476">12808</cx:pt>
          <cx:pt idx="2477">12808</cx:pt>
          <cx:pt idx="2478">12808</cx:pt>
          <cx:pt idx="2479">12808</cx:pt>
          <cx:pt idx="2480">0</cx:pt>
          <cx:pt idx="2481">0</cx:pt>
          <cx:pt idx="2482">0</cx:pt>
          <cx:pt idx="2483">2</cx:pt>
          <cx:pt idx="2484">18</cx:pt>
          <cx:pt idx="2485">23</cx:pt>
          <cx:pt idx="2486">1291</cx:pt>
          <cx:pt idx="2487">1869</cx:pt>
          <cx:pt idx="2488">7784</cx:pt>
          <cx:pt idx="2489">0</cx:pt>
          <cx:pt idx="2490">0</cx:pt>
          <cx:pt idx="2491">0</cx:pt>
          <cx:pt idx="2492">801</cx:pt>
          <cx:pt idx="2493">0</cx:pt>
          <cx:pt idx="2494">0</cx:pt>
          <cx:pt idx="2495">0</cx:pt>
          <cx:pt idx="2496">4</cx:pt>
          <cx:pt idx="2497">45</cx:pt>
          <cx:pt idx="2498">45</cx:pt>
          <cx:pt idx="2499">45</cx:pt>
          <cx:pt idx="2500">89</cx:pt>
          <cx:pt idx="2501">178</cx:pt>
          <cx:pt idx="2502">534</cx:pt>
          <cx:pt idx="2503">1424</cx:pt>
          <cx:pt idx="2504">1715</cx:pt>
          <cx:pt idx="2505">5340</cx:pt>
          <cx:pt idx="2506">6408</cx:pt>
          <cx:pt idx="2507">10253</cx:pt>
          <cx:pt idx="2508">12808</cx:pt>
          <cx:pt idx="2509">12808</cx:pt>
          <cx:pt idx="2510">1010</cx:pt>
          <cx:pt idx="2511">12808</cx:pt>
          <cx:pt idx="2512">0</cx:pt>
          <cx:pt idx="2513">84</cx:pt>
          <cx:pt idx="2514">534</cx:pt>
          <cx:pt idx="2515">1707</cx:pt>
          <cx:pt idx="2516">1763</cx:pt>
          <cx:pt idx="2517">12808</cx:pt>
          <cx:pt idx="2518">12808</cx:pt>
          <cx:pt idx="2519">0</cx:pt>
          <cx:pt idx="2520">0</cx:pt>
          <cx:pt idx="2521">0</cx:pt>
          <cx:pt idx="2522">45</cx:pt>
          <cx:pt idx="2523">56</cx:pt>
          <cx:pt idx="2524">75</cx:pt>
          <cx:pt idx="2525">89</cx:pt>
          <cx:pt idx="2526">103</cx:pt>
          <cx:pt idx="2527">513</cx:pt>
          <cx:pt idx="2528">1360</cx:pt>
          <cx:pt idx="2529">2329</cx:pt>
          <cx:pt idx="2530">2448</cx:pt>
          <cx:pt idx="2531">12808</cx:pt>
          <cx:pt idx="2532">12808</cx:pt>
          <cx:pt idx="2533">12808</cx:pt>
          <cx:pt idx="2534">49</cx:pt>
          <cx:pt idx="2535">89</cx:pt>
          <cx:pt idx="2536">356</cx:pt>
          <cx:pt idx="2537">499</cx:pt>
          <cx:pt idx="2538">9399</cx:pt>
          <cx:pt idx="2539">12808</cx:pt>
          <cx:pt idx="2540">23</cx:pt>
          <cx:pt idx="2541">4450</cx:pt>
          <cx:pt idx="2542">12808</cx:pt>
          <cx:pt idx="2543">12808</cx:pt>
          <cx:pt idx="2544">23</cx:pt>
          <cx:pt idx="2545">45</cx:pt>
          <cx:pt idx="2546">107</cx:pt>
          <cx:pt idx="2547">401</cx:pt>
          <cx:pt idx="2548">534</cx:pt>
          <cx:pt idx="2549">1068</cx:pt>
          <cx:pt idx="2550">1602</cx:pt>
          <cx:pt idx="2551">1869</cx:pt>
          <cx:pt idx="2552">2136</cx:pt>
          <cx:pt idx="2553">4379</cx:pt>
          <cx:pt idx="2554">4450</cx:pt>
          <cx:pt idx="2555">10680</cx:pt>
          <cx:pt idx="2556">12460</cx:pt>
          <cx:pt idx="2557">12808</cx:pt>
          <cx:pt idx="2558">12808</cx:pt>
          <cx:pt idx="2559">12808</cx:pt>
          <cx:pt idx="2560">0</cx:pt>
          <cx:pt idx="2561">0</cx:pt>
          <cx:pt idx="2562">1</cx:pt>
          <cx:pt idx="2563">2</cx:pt>
          <cx:pt idx="2564">27</cx:pt>
          <cx:pt idx="2565">625</cx:pt>
          <cx:pt idx="2566">846</cx:pt>
          <cx:pt idx="2567">1691</cx:pt>
          <cx:pt idx="2568">3164</cx:pt>
          <cx:pt idx="2569">0</cx:pt>
          <cx:pt idx="2570">0</cx:pt>
          <cx:pt idx="2571">1</cx:pt>
          <cx:pt idx="2572">1</cx:pt>
          <cx:pt idx="2573">5340</cx:pt>
          <cx:pt idx="2574">7327</cx:pt>
          <cx:pt idx="2575">10680</cx:pt>
          <cx:pt idx="2576">12808</cx:pt>
          <cx:pt idx="2577">12808</cx:pt>
          <cx:pt idx="2578">0</cx:pt>
          <cx:pt idx="2579">0</cx:pt>
          <cx:pt idx="2580">979</cx:pt>
          <cx:pt idx="2581">7076</cx:pt>
          <cx:pt idx="2582">0</cx:pt>
          <cx:pt idx="2583">89</cx:pt>
          <cx:pt idx="2584">445</cx:pt>
          <cx:pt idx="2585">808</cx:pt>
          <cx:pt idx="2586">808</cx:pt>
          <cx:pt idx="2587">2670</cx:pt>
          <cx:pt idx="2588">7519</cx:pt>
          <cx:pt idx="2589">12638</cx:pt>
          <cx:pt idx="2590">0</cx:pt>
          <cx:pt idx="2591">45</cx:pt>
          <cx:pt idx="2592">500</cx:pt>
          <cx:pt idx="2593">1068</cx:pt>
          <cx:pt idx="2594">1602</cx:pt>
          <cx:pt idx="2595">1602</cx:pt>
          <cx:pt idx="2596">1869</cx:pt>
          <cx:pt idx="2597">2136</cx:pt>
          <cx:pt idx="2598">7120</cx:pt>
          <cx:pt idx="2599">8758</cx:pt>
          <cx:pt idx="2600">12808</cx:pt>
          <cx:pt idx="2601">0</cx:pt>
          <cx:pt idx="2602">0</cx:pt>
          <cx:pt idx="2603">134</cx:pt>
          <cx:pt idx="2604">178</cx:pt>
          <cx:pt idx="2605">356</cx:pt>
          <cx:pt idx="2606">534</cx:pt>
          <cx:pt idx="2607">2820</cx:pt>
          <cx:pt idx="2608">2</cx:pt>
          <cx:pt idx="2609">9</cx:pt>
          <cx:pt idx="2610">9</cx:pt>
          <cx:pt idx="2611">18</cx:pt>
          <cx:pt idx="2612">25</cx:pt>
          <cx:pt idx="2613">75</cx:pt>
          <cx:pt idx="2614">3560</cx:pt>
          <cx:pt idx="2615">8544</cx:pt>
          <cx:pt idx="2616">12808</cx:pt>
          <cx:pt idx="2617">12808</cx:pt>
          <cx:pt idx="2618">12808</cx:pt>
          <cx:pt idx="2619">14</cx:pt>
          <cx:pt idx="2620">129</cx:pt>
          <cx:pt idx="2621">313</cx:pt>
          <cx:pt idx="2622">12808</cx:pt>
          <cx:pt idx="2623">0</cx:pt>
          <cx:pt idx="2624">2724</cx:pt>
          <cx:pt idx="2625">0</cx:pt>
          <cx:pt idx="2626">0</cx:pt>
          <cx:pt idx="2627">0</cx:pt>
          <cx:pt idx="2628">0</cx:pt>
          <cx:pt idx="2629">0</cx:pt>
          <cx:pt idx="2630">0</cx:pt>
          <cx:pt idx="2631">0</cx:pt>
          <cx:pt idx="2632">0</cx:pt>
          <cx:pt idx="2633">0</cx:pt>
          <cx:pt idx="2634">89</cx:pt>
          <cx:pt idx="2635">216</cx:pt>
          <cx:pt idx="2636">534</cx:pt>
          <cx:pt idx="2637">912</cx:pt>
          <cx:pt idx="2638">1068</cx:pt>
          <cx:pt idx="2639">1145</cx:pt>
          <cx:pt idx="2640">1869</cx:pt>
          <cx:pt idx="2641">5340</cx:pt>
          <cx:pt idx="2642">12808</cx:pt>
          <cx:pt idx="2643">12808</cx:pt>
          <cx:pt idx="2644">12808</cx:pt>
          <cx:pt idx="2645">12808</cx:pt>
          <cx:pt idx="2646">0</cx:pt>
          <cx:pt idx="2647">1</cx:pt>
          <cx:pt idx="2648">6</cx:pt>
          <cx:pt idx="2649">49</cx:pt>
          <cx:pt idx="2650">89</cx:pt>
          <cx:pt idx="2651">98</cx:pt>
          <cx:pt idx="2652">156</cx:pt>
          <cx:pt idx="2653">534</cx:pt>
          <cx:pt idx="2654">1816</cx:pt>
          <cx:pt idx="2655">5607</cx:pt>
          <cx:pt idx="2656">7209</cx:pt>
          <cx:pt idx="2657">12808</cx:pt>
          <cx:pt idx="2658">0</cx:pt>
          <cx:pt idx="2659">0</cx:pt>
          <cx:pt idx="2660">2848</cx:pt>
          <cx:pt idx="2661">8715</cx:pt>
          <cx:pt idx="2662">12808</cx:pt>
          <cx:pt idx="2663">0</cx:pt>
          <cx:pt idx="2664">1</cx:pt>
          <cx:pt idx="2665">1869</cx:pt>
          <cx:pt idx="2666">2136</cx:pt>
          <cx:pt idx="2667">2136</cx:pt>
          <cx:pt idx="2668">12808</cx:pt>
          <cx:pt idx="2669">114</cx:pt>
          <cx:pt idx="2670">534</cx:pt>
          <cx:pt idx="2671">1068</cx:pt>
          <cx:pt idx="2672">1191</cx:pt>
          <cx:pt idx="2673">12808</cx:pt>
          <cx:pt idx="2674">12808</cx:pt>
          <cx:pt idx="2675">0</cx:pt>
          <cx:pt idx="2676">801</cx:pt>
          <cx:pt idx="2677">1602</cx:pt>
          <cx:pt idx="2678">12808</cx:pt>
          <cx:pt idx="2679">20</cx:pt>
          <cx:pt idx="2680">107</cx:pt>
          <cx:pt idx="2681">312</cx:pt>
          <cx:pt idx="2682">445</cx:pt>
          <cx:pt idx="2683">1068</cx:pt>
          <cx:pt idx="2684">1958</cx:pt>
          <cx:pt idx="2685">1981</cx:pt>
          <cx:pt idx="2686">3471</cx:pt>
          <cx:pt idx="2687">0</cx:pt>
          <cx:pt idx="2688">0</cx:pt>
          <cx:pt idx="2689">0</cx:pt>
          <cx:pt idx="2690">1</cx:pt>
          <cx:pt idx="2691">39</cx:pt>
          <cx:pt idx="2692">45</cx:pt>
          <cx:pt idx="2693">89</cx:pt>
          <cx:pt idx="2694">534</cx:pt>
          <cx:pt idx="2695">534</cx:pt>
          <cx:pt idx="2696">2670</cx:pt>
          <cx:pt idx="2697">12808</cx:pt>
          <cx:pt idx="2698">0</cx:pt>
          <cx:pt idx="2699">0</cx:pt>
          <cx:pt idx="2700">0</cx:pt>
          <cx:pt idx="2701">0</cx:pt>
          <cx:pt idx="2702">0</cx:pt>
          <cx:pt idx="2703">0</cx:pt>
          <cx:pt idx="2704">0</cx:pt>
          <cx:pt idx="2705">0</cx:pt>
          <cx:pt idx="2706">1</cx:pt>
          <cx:pt idx="2707">3</cx:pt>
          <cx:pt idx="2708">41</cx:pt>
          <cx:pt idx="2709">47</cx:pt>
          <cx:pt idx="2710">48</cx:pt>
          <cx:pt idx="2711">290</cx:pt>
          <cx:pt idx="2712">517</cx:pt>
          <cx:pt idx="2713">623</cx:pt>
          <cx:pt idx="2714">1602</cx:pt>
          <cx:pt idx="2715">2537</cx:pt>
          <cx:pt idx="2716">3382</cx:pt>
          <cx:pt idx="2717">4266</cx:pt>
          <cx:pt idx="2718">12808</cx:pt>
          <cx:pt idx="2719">12808</cx:pt>
          <cx:pt idx="2720">0</cx:pt>
          <cx:pt idx="2721">0</cx:pt>
          <cx:pt idx="2722">0</cx:pt>
          <cx:pt idx="2723">21</cx:pt>
          <cx:pt idx="2724">49</cx:pt>
          <cx:pt idx="2725">107</cx:pt>
          <cx:pt idx="2726">890</cx:pt>
          <cx:pt idx="2727">0</cx:pt>
          <cx:pt idx="2728">0</cx:pt>
          <cx:pt idx="2729">1</cx:pt>
          <cx:pt idx="2730">17</cx:pt>
          <cx:pt idx="2731">12808</cx:pt>
          <cx:pt idx="2732">12808</cx:pt>
          <cx:pt idx="2733">19</cx:pt>
          <cx:pt idx="2734">134</cx:pt>
          <cx:pt idx="2735">890</cx:pt>
          <cx:pt idx="2736">1313</cx:pt>
          <cx:pt idx="2737">1402</cx:pt>
          <cx:pt idx="2738">1471</cx:pt>
          <cx:pt idx="2739">1869</cx:pt>
          <cx:pt idx="2740">2136</cx:pt>
          <cx:pt idx="2741">4361</cx:pt>
          <cx:pt idx="2742">5127</cx:pt>
          <cx:pt idx="2743">10680</cx:pt>
          <cx:pt idx="2744">12808</cx:pt>
          <cx:pt idx="2745">12808</cx:pt>
          <cx:pt idx="2746">0</cx:pt>
          <cx:pt idx="2747">1</cx:pt>
          <cx:pt idx="2748">1</cx:pt>
          <cx:pt idx="2749">4</cx:pt>
          <cx:pt idx="2750">55</cx:pt>
          <cx:pt idx="2751">178</cx:pt>
          <cx:pt idx="2752">267</cx:pt>
          <cx:pt idx="2753">890</cx:pt>
          <cx:pt idx="2754">908</cx:pt>
          <cx:pt idx="2755">1780</cx:pt>
          <cx:pt idx="2756">3560</cx:pt>
          <cx:pt idx="2757">8900</cx:pt>
          <cx:pt idx="2758">12808</cx:pt>
          <cx:pt idx="2759">12808</cx:pt>
          <cx:pt idx="2760">0</cx:pt>
          <cx:pt idx="2761">0</cx:pt>
          <cx:pt idx="2762">0</cx:pt>
          <cx:pt idx="2763">284</cx:pt>
          <cx:pt idx="2764">641</cx:pt>
          <cx:pt idx="2765">11125</cx:pt>
          <cx:pt idx="2766">223</cx:pt>
          <cx:pt idx="2767">401</cx:pt>
          <cx:pt idx="2768">534</cx:pt>
          <cx:pt idx="2769">0</cx:pt>
          <cx:pt idx="2770">2</cx:pt>
          <cx:pt idx="2771">19</cx:pt>
          <cx:pt idx="2772">0</cx:pt>
          <cx:pt idx="2773">7</cx:pt>
          <cx:pt idx="2774">45</cx:pt>
          <cx:pt idx="2775">1318</cx:pt>
          <cx:pt idx="2776">1987</cx:pt>
          <cx:pt idx="2777">2848</cx:pt>
          <cx:pt idx="2778">3646</cx:pt>
          <cx:pt idx="2779">4232</cx:pt>
          <cx:pt idx="2780">7743</cx:pt>
          <cx:pt idx="2781">11962</cx:pt>
          <cx:pt idx="2782">12808</cx:pt>
          <cx:pt idx="2783">12808</cx:pt>
          <cx:pt idx="2784">12808</cx:pt>
          <cx:pt idx="2785">0</cx:pt>
          <cx:pt idx="2786">356</cx:pt>
          <cx:pt idx="2787">356</cx:pt>
          <cx:pt idx="2788">757</cx:pt>
          <cx:pt idx="2789">1039</cx:pt>
          <cx:pt idx="2790">12808</cx:pt>
          <cx:pt idx="2791">0</cx:pt>
          <cx:pt idx="2792">0</cx:pt>
          <cx:pt idx="2793">0</cx:pt>
          <cx:pt idx="2794">0</cx:pt>
          <cx:pt idx="2795">0</cx:pt>
          <cx:pt idx="2796">0</cx:pt>
          <cx:pt idx="2797">0</cx:pt>
          <cx:pt idx="2798">5</cx:pt>
          <cx:pt idx="2799">13</cx:pt>
          <cx:pt idx="2800">36</cx:pt>
          <cx:pt idx="2801">45</cx:pt>
          <cx:pt idx="2802">45</cx:pt>
          <cx:pt idx="2803">49</cx:pt>
          <cx:pt idx="2804">1780</cx:pt>
          <cx:pt idx="2805">1958</cx:pt>
          <cx:pt idx="2806">8464</cx:pt>
          <cx:pt idx="2807">10215</cx:pt>
          <cx:pt idx="2808">12397</cx:pt>
          <cx:pt idx="2809">12397</cx:pt>
          <cx:pt idx="2810">12808</cx:pt>
          <cx:pt idx="2811">0</cx:pt>
          <cx:pt idx="2812">0</cx:pt>
          <cx:pt idx="2813">54</cx:pt>
          <cx:pt idx="2814">112</cx:pt>
          <cx:pt idx="2815">196</cx:pt>
          <cx:pt idx="2816">534</cx:pt>
          <cx:pt idx="2817">623</cx:pt>
          <cx:pt idx="2818">1335</cx:pt>
          <cx:pt idx="2819">1780</cx:pt>
          <cx:pt idx="2820">2225</cx:pt>
          <cx:pt idx="2821">4433</cx:pt>
          <cx:pt idx="2822">11125</cx:pt>
          <cx:pt idx="2823">11125</cx:pt>
          <cx:pt idx="2824">11125</cx:pt>
          <cx:pt idx="2825">12808</cx:pt>
          <cx:pt idx="2826">12808</cx:pt>
          <cx:pt idx="2827">3</cx:pt>
          <cx:pt idx="2828">9</cx:pt>
          <cx:pt idx="2829">127</cx:pt>
          <cx:pt idx="2830">171</cx:pt>
          <cx:pt idx="2831">267</cx:pt>
          <cx:pt idx="2832">534</cx:pt>
          <cx:pt idx="2833">890</cx:pt>
          <cx:pt idx="2834">979</cx:pt>
          <cx:pt idx="2835">0</cx:pt>
          <cx:pt idx="2836">0</cx:pt>
          <cx:pt idx="2837">18</cx:pt>
          <cx:pt idx="2838">23</cx:pt>
          <cx:pt idx="2839">42</cx:pt>
          <cx:pt idx="2840">67</cx:pt>
          <cx:pt idx="2841">85</cx:pt>
          <cx:pt idx="2842">100</cx:pt>
          <cx:pt idx="2843">107</cx:pt>
          <cx:pt idx="2844">107</cx:pt>
          <cx:pt idx="2845">134</cx:pt>
          <cx:pt idx="2846">267</cx:pt>
          <cx:pt idx="2847">374</cx:pt>
          <cx:pt idx="2848">1795</cx:pt>
          <cx:pt idx="2849">5340</cx:pt>
          <cx:pt idx="2850">12808</cx:pt>
          <cx:pt idx="2851">12808</cx:pt>
          <cx:pt idx="2852">1</cx:pt>
          <cx:pt idx="2853">2</cx:pt>
          <cx:pt idx="2854">890</cx:pt>
          <cx:pt idx="2855">12808</cx:pt>
          <cx:pt idx="2856">0</cx:pt>
          <cx:pt idx="2857">18</cx:pt>
          <cx:pt idx="2858">61</cx:pt>
          <cx:pt idx="2859">0</cx:pt>
          <cx:pt idx="2860">0</cx:pt>
          <cx:pt idx="2861">0</cx:pt>
          <cx:pt idx="2862">4</cx:pt>
          <cx:pt idx="2863">4</cx:pt>
          <cx:pt idx="2864">9</cx:pt>
          <cx:pt idx="2865">12</cx:pt>
          <cx:pt idx="2866">312</cx:pt>
          <cx:pt idx="2867">735</cx:pt>
          <cx:pt idx="2868">988</cx:pt>
          <cx:pt idx="2869">1077</cx:pt>
          <cx:pt idx="2870">0</cx:pt>
          <cx:pt idx="2871">0</cx:pt>
          <cx:pt idx="2872">18</cx:pt>
          <cx:pt idx="2873">23</cx:pt>
          <cx:pt idx="2874">54</cx:pt>
          <cx:pt idx="2875">801</cx:pt>
          <cx:pt idx="2876">1211</cx:pt>
          <cx:pt idx="2877">2452</cx:pt>
          <cx:pt idx="2878">10680</cx:pt>
          <cx:pt idx="2879">12808</cx:pt>
          <cx:pt idx="2880">12808</cx:pt>
          <cx:pt idx="2881">12808</cx:pt>
          <cx:pt idx="2882">12808</cx:pt>
          <cx:pt idx="2883">0</cx:pt>
          <cx:pt idx="2884">1</cx:pt>
          <cx:pt idx="2885">5</cx:pt>
          <cx:pt idx="2886">10</cx:pt>
          <cx:pt idx="2887">89</cx:pt>
          <cx:pt idx="2888">512</cx:pt>
          <cx:pt idx="2889">2448</cx:pt>
          <cx:pt idx="2890">8811</cx:pt>
          <cx:pt idx="2891">12808</cx:pt>
          <cx:pt idx="2892">36</cx:pt>
          <cx:pt idx="2893">36</cx:pt>
          <cx:pt idx="2894">72</cx:pt>
          <cx:pt idx="2895">134</cx:pt>
          <cx:pt idx="2896">267</cx:pt>
          <cx:pt idx="2897">534</cx:pt>
          <cx:pt idx="2898">1068</cx:pt>
          <cx:pt idx="2899">10510</cx:pt>
          <cx:pt idx="2900">12808</cx:pt>
          <cx:pt idx="2901">12808</cx:pt>
          <cx:pt idx="2902">12808</cx:pt>
          <cx:pt idx="2903">0</cx:pt>
          <cx:pt idx="2904">0</cx:pt>
          <cx:pt idx="2905">445</cx:pt>
          <cx:pt idx="2906">690</cx:pt>
          <cx:pt idx="2907">12808</cx:pt>
          <cx:pt idx="2908">0</cx:pt>
          <cx:pt idx="2909">0</cx:pt>
          <cx:pt idx="2910">33</cx:pt>
          <cx:pt idx="2911">668</cx:pt>
          <cx:pt idx="2912">8075</cx:pt>
          <cx:pt idx="2913">0</cx:pt>
          <cx:pt idx="2914">15</cx:pt>
          <cx:pt idx="2915">27</cx:pt>
          <cx:pt idx="2916">36</cx:pt>
          <cx:pt idx="2917">45</cx:pt>
          <cx:pt idx="2918">445</cx:pt>
          <cx:pt idx="2919">468</cx:pt>
          <cx:pt idx="2920">712</cx:pt>
          <cx:pt idx="2921">735</cx:pt>
          <cx:pt idx="2922">864</cx:pt>
          <cx:pt idx="2923">890</cx:pt>
          <cx:pt idx="2924">1602</cx:pt>
          <cx:pt idx="2925">1638</cx:pt>
          <cx:pt idx="2926">12808</cx:pt>
          <cx:pt idx="2927">12808</cx:pt>
          <cx:pt idx="2928">0</cx:pt>
          <cx:pt idx="2929">0</cx:pt>
          <cx:pt idx="2930">0</cx:pt>
          <cx:pt idx="2931">0</cx:pt>
          <cx:pt idx="2932">0</cx:pt>
          <cx:pt idx="2933">0</cx:pt>
          <cx:pt idx="2934">1</cx:pt>
          <cx:pt idx="2935">89</cx:pt>
          <cx:pt idx="2936">1472</cx:pt>
          <cx:pt idx="2937">1869</cx:pt>
          <cx:pt idx="2938">4539</cx:pt>
          <cx:pt idx="2939">5526</cx:pt>
          <cx:pt idx="2940">12808</cx:pt>
          <cx:pt idx="2941">4005</cx:pt>
          <cx:pt idx="2942">4895</cx:pt>
          <cx:pt idx="2943">10413</cx:pt>
          <cx:pt idx="2944">7654</cx:pt>
          <cx:pt idx="2945">0</cx:pt>
          <cx:pt idx="2946">0</cx:pt>
          <cx:pt idx="2947">788</cx:pt>
          <cx:pt idx="2948">0</cx:pt>
          <cx:pt idx="2949">0</cx:pt>
          <cx:pt idx="2950">23</cx:pt>
          <cx:pt idx="2951">45</cx:pt>
          <cx:pt idx="2952">98</cx:pt>
          <cx:pt idx="2953">267</cx:pt>
          <cx:pt idx="2954">445</cx:pt>
          <cx:pt idx="2955">534</cx:pt>
          <cx:pt idx="2956">2136</cx:pt>
          <cx:pt idx="2957">0</cx:pt>
          <cx:pt idx="2958">1</cx:pt>
          <cx:pt idx="2959">3560</cx:pt>
          <cx:pt idx="2960">0</cx:pt>
          <cx:pt idx="2961">0</cx:pt>
          <cx:pt idx="2962">9</cx:pt>
          <cx:pt idx="2963">11</cx:pt>
          <cx:pt idx="2964">14</cx:pt>
          <cx:pt idx="2965">15</cx:pt>
          <cx:pt idx="2966">23</cx:pt>
          <cx:pt idx="2967">49</cx:pt>
          <cx:pt idx="2968">86</cx:pt>
          <cx:pt idx="2969">95</cx:pt>
          <cx:pt idx="2970">107</cx:pt>
          <cx:pt idx="2971">223</cx:pt>
          <cx:pt idx="2972">255</cx:pt>
          <cx:pt idx="2973">1157</cx:pt>
          <cx:pt idx="2974">12808</cx:pt>
          <cx:pt idx="2975">0</cx:pt>
          <cx:pt idx="2976">0</cx:pt>
          <cx:pt idx="2977">0</cx:pt>
          <cx:pt idx="2978">72</cx:pt>
          <cx:pt idx="2979">822</cx:pt>
          <cx:pt idx="2980">12808</cx:pt>
          <cx:pt idx="2981">0</cx:pt>
          <cx:pt idx="2982">49</cx:pt>
          <cx:pt idx="2983">98</cx:pt>
          <cx:pt idx="2984">0</cx:pt>
          <cx:pt idx="2985">8</cx:pt>
          <cx:pt idx="2986">13</cx:pt>
          <cx:pt idx="2987">27</cx:pt>
          <cx:pt idx="2988">27</cx:pt>
          <cx:pt idx="2989">32</cx:pt>
          <cx:pt idx="2990">45</cx:pt>
          <cx:pt idx="2991">89</cx:pt>
          <cx:pt idx="2992">134</cx:pt>
          <cx:pt idx="2993">178</cx:pt>
          <cx:pt idx="2994">334</cx:pt>
          <cx:pt idx="2995">356</cx:pt>
          <cx:pt idx="2996">401</cx:pt>
          <cx:pt idx="2997">481</cx:pt>
          <cx:pt idx="2998">534</cx:pt>
          <cx:pt idx="2999">534</cx:pt>
          <cx:pt idx="3000">668</cx:pt>
          <cx:pt idx="3001">1335</cx:pt>
          <cx:pt idx="3002">6408</cx:pt>
          <cx:pt idx="3003">9612</cx:pt>
          <cx:pt idx="3004">12808</cx:pt>
          <cx:pt idx="3005">0</cx:pt>
          <cx:pt idx="3006">0</cx:pt>
          <cx:pt idx="3007">0</cx:pt>
          <cx:pt idx="3008">3204</cx:pt>
          <cx:pt idx="3009">12808</cx:pt>
          <cx:pt idx="3010">0</cx:pt>
          <cx:pt idx="3011">0</cx:pt>
          <cx:pt idx="3012">0</cx:pt>
          <cx:pt idx="3013">0</cx:pt>
          <cx:pt idx="3014">0</cx:pt>
          <cx:pt idx="3015">0</cx:pt>
          <cx:pt idx="3016">0</cx:pt>
          <cx:pt idx="3017">0</cx:pt>
          <cx:pt idx="3018">0</cx:pt>
          <cx:pt idx="3019">0</cx:pt>
          <cx:pt idx="3020">0</cx:pt>
          <cx:pt idx="3021">0</cx:pt>
          <cx:pt idx="3022">0</cx:pt>
          <cx:pt idx="3023">0</cx:pt>
          <cx:pt idx="3024">0</cx:pt>
          <cx:pt idx="3025">0</cx:pt>
          <cx:pt idx="3026">8</cx:pt>
          <cx:pt idx="3027">8</cx:pt>
          <cx:pt idx="3028">10</cx:pt>
          <cx:pt idx="3029">14</cx:pt>
          <cx:pt idx="3030">100</cx:pt>
          <cx:pt idx="3031">962</cx:pt>
          <cx:pt idx="3032">12808</cx:pt>
          <cx:pt idx="3033">12808</cx:pt>
          <cx:pt idx="3034">0</cx:pt>
          <cx:pt idx="3035">23</cx:pt>
          <cx:pt idx="3036">32</cx:pt>
          <cx:pt idx="3037">67</cx:pt>
          <cx:pt idx="3038">579</cx:pt>
          <cx:pt idx="3039">890</cx:pt>
          <cx:pt idx="3040">1024</cx:pt>
          <cx:pt idx="3041">12808</cx:pt>
          <cx:pt idx="3042">12808</cx:pt>
          <cx:pt idx="3043">10</cx:pt>
          <cx:pt idx="3044">23</cx:pt>
          <cx:pt idx="3045">36</cx:pt>
          <cx:pt idx="3046">39</cx:pt>
          <cx:pt idx="3047">45</cx:pt>
          <cx:pt idx="3048">45</cx:pt>
          <cx:pt idx="3049">48</cx:pt>
          <cx:pt idx="3050">49</cx:pt>
          <cx:pt idx="3051">54</cx:pt>
          <cx:pt idx="3052">89</cx:pt>
          <cx:pt idx="3053">152</cx:pt>
          <cx:pt idx="3054">201</cx:pt>
          <cx:pt idx="3055">223</cx:pt>
          <cx:pt idx="3056">295</cx:pt>
          <cx:pt idx="3057">445</cx:pt>
          <cx:pt idx="3058">445</cx:pt>
          <cx:pt idx="3059">534</cx:pt>
          <cx:pt idx="3060">801</cx:pt>
          <cx:pt idx="3061">1691</cx:pt>
          <cx:pt idx="3062">2225</cx:pt>
          <cx:pt idx="3063">5073</cx:pt>
          <cx:pt idx="3064">6230</cx:pt>
          <cx:pt idx="3065">12808</cx:pt>
          <cx:pt idx="3066">18</cx:pt>
          <cx:pt idx="3067">134</cx:pt>
          <cx:pt idx="3068">342</cx:pt>
          <cx:pt idx="3069">445</cx:pt>
          <cx:pt idx="3070">1558</cx:pt>
          <cx:pt idx="3071">12808</cx:pt>
          <cx:pt idx="3072">5</cx:pt>
          <cx:pt idx="3073">17</cx:pt>
          <cx:pt idx="3074">19</cx:pt>
          <cx:pt idx="3075">23</cx:pt>
          <cx:pt idx="3076">36</cx:pt>
          <cx:pt idx="3077">178</cx:pt>
          <cx:pt idx="3078">178</cx:pt>
          <cx:pt idx="3079">312</cx:pt>
          <cx:pt idx="3080">445</cx:pt>
          <cx:pt idx="3081">534</cx:pt>
          <cx:pt idx="3082">623</cx:pt>
          <cx:pt idx="3083">890</cx:pt>
          <cx:pt idx="3084">1024</cx:pt>
          <cx:pt idx="3085">1402</cx:pt>
          <cx:pt idx="3086">1602</cx:pt>
          <cx:pt idx="3087">1602</cx:pt>
          <cx:pt idx="3088">2136</cx:pt>
          <cx:pt idx="3089">2136</cx:pt>
          <cx:pt idx="3090">2670</cx:pt>
          <cx:pt idx="3091">4272</cx:pt>
          <cx:pt idx="3092">7476</cx:pt>
          <cx:pt idx="3093">9256</cx:pt>
          <cx:pt idx="3094">9356</cx:pt>
          <cx:pt idx="3095">10324</cx:pt>
          <cx:pt idx="3096">12808</cx:pt>
          <cx:pt idx="3097">12808</cx:pt>
          <cx:pt idx="3098">12808</cx:pt>
          <cx:pt idx="3099">0</cx:pt>
          <cx:pt idx="3100">0</cx:pt>
          <cx:pt idx="3101">0</cx:pt>
          <cx:pt idx="3102">1</cx:pt>
          <cx:pt idx="3103">2</cx:pt>
          <cx:pt idx="3104">10</cx:pt>
          <cx:pt idx="3105">14</cx:pt>
          <cx:pt idx="3106">14</cx:pt>
          <cx:pt idx="3107">18</cx:pt>
          <cx:pt idx="3108">39</cx:pt>
          <cx:pt idx="3109">57</cx:pt>
          <cx:pt idx="3110">2346</cx:pt>
          <cx:pt idx="3111">2670</cx:pt>
          <cx:pt idx="3112">12808</cx:pt>
          <cx:pt idx="3113">12808</cx:pt>
          <cx:pt idx="3114">12808</cx:pt>
          <cx:pt idx="3115">0</cx:pt>
          <cx:pt idx="3116">0</cx:pt>
          <cx:pt idx="3117">0</cx:pt>
          <cx:pt idx="3118">0</cx:pt>
          <cx:pt idx="3119">1</cx:pt>
          <cx:pt idx="3120">23</cx:pt>
          <cx:pt idx="3121">23</cx:pt>
          <cx:pt idx="3122">27</cx:pt>
          <cx:pt idx="3123">32</cx:pt>
          <cx:pt idx="3124">36</cx:pt>
          <cx:pt idx="3125">45</cx:pt>
          <cx:pt idx="3126">534</cx:pt>
          <cx:pt idx="3127">12808</cx:pt>
          <cx:pt idx="3128">12808</cx:pt>
          <cx:pt idx="3129">0</cx:pt>
          <cx:pt idx="3130">12808</cx:pt>
          <cx:pt idx="3131">5675</cx:pt>
          <cx:pt idx="3132">0</cx:pt>
          <cx:pt idx="3133">0</cx:pt>
          <cx:pt idx="3134">2</cx:pt>
          <cx:pt idx="3135">2</cx:pt>
          <cx:pt idx="3136">9</cx:pt>
          <cx:pt idx="3137">23</cx:pt>
          <cx:pt idx="3138">25</cx:pt>
          <cx:pt idx="3139">45</cx:pt>
          <cx:pt idx="3140">948</cx:pt>
          <cx:pt idx="3141">12808</cx:pt>
          <cx:pt idx="3142">0</cx:pt>
          <cx:pt idx="3143">0</cx:pt>
          <cx:pt idx="3144">0</cx:pt>
          <cx:pt idx="3145">0</cx:pt>
          <cx:pt idx="3146">0</cx:pt>
          <cx:pt idx="3147">0</cx:pt>
          <cx:pt idx="3148">0</cx:pt>
          <cx:pt idx="3149">9</cx:pt>
          <cx:pt idx="3150">14</cx:pt>
          <cx:pt idx="3151">178</cx:pt>
          <cx:pt idx="3152">178</cx:pt>
          <cx:pt idx="3153">178</cx:pt>
          <cx:pt idx="3154">267</cx:pt>
          <cx:pt idx="3155">334</cx:pt>
          <cx:pt idx="3156">401</cx:pt>
          <cx:pt idx="3157">445</cx:pt>
          <cx:pt idx="3158">997</cx:pt>
          <cx:pt idx="3159">1180</cx:pt>
          <cx:pt idx="3160">1869</cx:pt>
          <cx:pt idx="3161">2136</cx:pt>
          <cx:pt idx="3162">3560</cx:pt>
          <cx:pt idx="3163">4206</cx:pt>
          <cx:pt idx="3164">5127</cx:pt>
          <cx:pt idx="3165">5127</cx:pt>
          <cx:pt idx="3166">10773</cx:pt>
          <cx:pt idx="3167">0</cx:pt>
          <cx:pt idx="3168">0</cx:pt>
          <cx:pt idx="3169">41</cx:pt>
          <cx:pt idx="3170">1068</cx:pt>
          <cx:pt idx="3171">2136</cx:pt>
          <cx:pt idx="3172">10680</cx:pt>
          <cx:pt idx="3173">12808</cx:pt>
          <cx:pt idx="3174">12808</cx:pt>
          <cx:pt idx="3175">0</cx:pt>
          <cx:pt idx="3176">0</cx:pt>
          <cx:pt idx="3177">0</cx:pt>
          <cx:pt idx="3178">0</cx:pt>
          <cx:pt idx="3179">1</cx:pt>
          <cx:pt idx="3180">1</cx:pt>
          <cx:pt idx="3181">5</cx:pt>
          <cx:pt idx="3182">25</cx:pt>
          <cx:pt idx="3183">89</cx:pt>
          <cx:pt idx="3184">178</cx:pt>
          <cx:pt idx="3185">12808</cx:pt>
          <cx:pt idx="3186">0</cx:pt>
          <cx:pt idx="3187">0</cx:pt>
          <cx:pt idx="3188">0</cx:pt>
          <cx:pt idx="3189">0</cx:pt>
          <cx:pt idx="3190">0</cx:pt>
          <cx:pt idx="3191">0</cx:pt>
          <cx:pt idx="3192">9</cx:pt>
          <cx:pt idx="3193">12327</cx:pt>
          <cx:pt idx="3194">0</cx:pt>
          <cx:pt idx="3195">1</cx:pt>
          <cx:pt idx="3196">45</cx:pt>
          <cx:pt idx="3197">230</cx:pt>
          <cx:pt idx="3198">445</cx:pt>
          <cx:pt idx="3199">445</cx:pt>
          <cx:pt idx="3200">534</cx:pt>
          <cx:pt idx="3201">534</cx:pt>
          <cx:pt idx="3202">534</cx:pt>
          <cx:pt idx="3203">534</cx:pt>
          <cx:pt idx="3204">534</cx:pt>
          <cx:pt idx="3205">534</cx:pt>
          <cx:pt idx="3206">1068</cx:pt>
          <cx:pt idx="3207">1958</cx:pt>
          <cx:pt idx="3208">12808</cx:pt>
          <cx:pt idx="3209">0</cx:pt>
          <cx:pt idx="3210">1</cx:pt>
          <cx:pt idx="3211">4</cx:pt>
          <cx:pt idx="3212">6</cx:pt>
          <cx:pt idx="3213">8</cx:pt>
          <cx:pt idx="3214">18</cx:pt>
          <cx:pt idx="3215">107</cx:pt>
          <cx:pt idx="3216">374</cx:pt>
          <cx:pt idx="3217">819</cx:pt>
          <cx:pt idx="3218">1068</cx:pt>
          <cx:pt idx="3219">1119</cx:pt>
          <cx:pt idx="3220">1402</cx:pt>
          <cx:pt idx="3221">3560</cx:pt>
          <cx:pt idx="3222">3621</cx:pt>
          <cx:pt idx="3223">4272</cx:pt>
          <cx:pt idx="3224">8010</cx:pt>
          <cx:pt idx="3225">10274</cx:pt>
          <cx:pt idx="3226">12282</cx:pt>
          <cx:pt idx="3227">12808</cx:pt>
          <cx:pt idx="3228">18</cx:pt>
          <cx:pt idx="3229">23</cx:pt>
          <cx:pt idx="3230">57</cx:pt>
          <cx:pt idx="3231">115</cx:pt>
          <cx:pt idx="3232">334</cx:pt>
          <cx:pt idx="3233">890</cx:pt>
          <cx:pt idx="3234">1402</cx:pt>
          <cx:pt idx="3235">1402</cx:pt>
          <cx:pt idx="3236">1402</cx:pt>
          <cx:pt idx="3237">1709</cx:pt>
          <cx:pt idx="3238">2848</cx:pt>
          <cx:pt idx="3239">12808</cx:pt>
          <cx:pt idx="3240">12808</cx:pt>
          <cx:pt idx="3241">12808</cx:pt>
          <cx:pt idx="3242">0</cx:pt>
          <cx:pt idx="3243">1</cx:pt>
          <cx:pt idx="3244">3</cx:pt>
          <cx:pt idx="3245">14</cx:pt>
          <cx:pt idx="3246">45</cx:pt>
          <cx:pt idx="3247">223</cx:pt>
          <cx:pt idx="3248">534</cx:pt>
          <cx:pt idx="3249">890</cx:pt>
          <cx:pt idx="3250">12808</cx:pt>
          <cx:pt idx="3251">0</cx:pt>
          <cx:pt idx="3252">0</cx:pt>
          <cx:pt idx="3253">9</cx:pt>
          <cx:pt idx="3254">23</cx:pt>
          <cx:pt idx="3255">45</cx:pt>
          <cx:pt idx="3256">67</cx:pt>
          <cx:pt idx="3257">116</cx:pt>
          <cx:pt idx="3258">356</cx:pt>
          <cx:pt idx="3259">445</cx:pt>
          <cx:pt idx="3260">890</cx:pt>
          <cx:pt idx="3261">1269</cx:pt>
          <cx:pt idx="3262">2430</cx:pt>
          <cx:pt idx="3263">12808</cx:pt>
          <cx:pt idx="3264">12808</cx:pt>
          <cx:pt idx="3265">12808</cx:pt>
          <cx:pt idx="3266">0</cx:pt>
          <cx:pt idx="3267">0</cx:pt>
          <cx:pt idx="3268">0</cx:pt>
          <cx:pt idx="3269">15</cx:pt>
          <cx:pt idx="3270">23</cx:pt>
          <cx:pt idx="3271">23</cx:pt>
          <cx:pt idx="3272">27</cx:pt>
          <cx:pt idx="3273">401</cx:pt>
          <cx:pt idx="3274">534</cx:pt>
          <cx:pt idx="3275">2136</cx:pt>
          <cx:pt idx="3276">3285</cx:pt>
          <cx:pt idx="3277">12808</cx:pt>
          <cx:pt idx="3278">9</cx:pt>
          <cx:pt idx="3279">12808</cx:pt>
          <cx:pt idx="3280">12808</cx:pt>
          <cx:pt idx="3281">0</cx:pt>
          <cx:pt idx="3282">0</cx:pt>
          <cx:pt idx="3283">0</cx:pt>
          <cx:pt idx="3284">0</cx:pt>
          <cx:pt idx="3285">0</cx:pt>
          <cx:pt idx="3286">1</cx:pt>
          <cx:pt idx="3287">9</cx:pt>
          <cx:pt idx="3288">27</cx:pt>
          <cx:pt idx="3289">445</cx:pt>
          <cx:pt idx="3290">485</cx:pt>
          <cx:pt idx="3291">890</cx:pt>
          <cx:pt idx="3292">1068</cx:pt>
          <cx:pt idx="3293">1095</cx:pt>
          <cx:pt idx="3294">12808</cx:pt>
          <cx:pt idx="3295">0</cx:pt>
          <cx:pt idx="3296">1</cx:pt>
          <cx:pt idx="3297">45</cx:pt>
          <cx:pt idx="3298">54</cx:pt>
          <cx:pt idx="3299">223</cx:pt>
          <cx:pt idx="3300">223</cx:pt>
          <cx:pt idx="3301">517</cx:pt>
          <cx:pt idx="3302">12808</cx:pt>
          <cx:pt idx="3303">0</cx:pt>
          <cx:pt idx="3304">0</cx:pt>
          <cx:pt idx="3305">0</cx:pt>
          <cx:pt idx="3306">0</cx:pt>
          <cx:pt idx="3307">0</cx:pt>
          <cx:pt idx="3308">2</cx:pt>
          <cx:pt idx="3309">107</cx:pt>
          <cx:pt idx="3310">223</cx:pt>
          <cx:pt idx="3311">356</cx:pt>
          <cx:pt idx="3312">410</cx:pt>
          <cx:pt idx="3313">534</cx:pt>
          <cx:pt idx="3314">623</cx:pt>
          <cx:pt idx="3315">677</cx:pt>
          <cx:pt idx="3316">12808</cx:pt>
          <cx:pt idx="3317">0</cx:pt>
          <cx:pt idx="3318">0</cx:pt>
          <cx:pt idx="3319">0</cx:pt>
          <cx:pt idx="3320">1</cx:pt>
          <cx:pt idx="3321">267</cx:pt>
          <cx:pt idx="3322">534</cx:pt>
          <cx:pt idx="3323">1068</cx:pt>
          <cx:pt idx="3324">5340</cx:pt>
          <cx:pt idx="3325">12808</cx:pt>
          <cx:pt idx="3326">178</cx:pt>
          <cx:pt idx="3327">534</cx:pt>
          <cx:pt idx="3328">1424</cx:pt>
          <cx:pt idx="3329">4272</cx:pt>
          <cx:pt idx="3330">5874</cx:pt>
          <cx:pt idx="3331">2670</cx:pt>
          <cx:pt idx="3332">890</cx:pt>
          <cx:pt idx="3333">1246</cx:pt>
          <cx:pt idx="3334">0</cx:pt>
          <cx:pt idx="3335">0</cx:pt>
          <cx:pt idx="3336">14</cx:pt>
          <cx:pt idx="3337">8900</cx:pt>
          <cx:pt idx="3338">12808</cx:pt>
          <cx:pt idx="3339">0</cx:pt>
          <cx:pt idx="3340">23</cx:pt>
          <cx:pt idx="3341">23</cx:pt>
          <cx:pt idx="3342">23</cx:pt>
          <cx:pt idx="3343">89</cx:pt>
          <cx:pt idx="3344">161</cx:pt>
          <cx:pt idx="3345">374</cx:pt>
          <cx:pt idx="3346">4030</cx:pt>
          <cx:pt idx="3347">4103</cx:pt>
          <cx:pt idx="3348">7476</cx:pt>
          <cx:pt idx="3349">0</cx:pt>
          <cx:pt idx="3350">0</cx:pt>
          <cx:pt idx="3351">1</cx:pt>
          <cx:pt idx="3352">27</cx:pt>
          <cx:pt idx="3353">1780</cx:pt>
          <cx:pt idx="3354">4183</cx:pt>
          <cx:pt idx="3355">12808</cx:pt>
          <cx:pt idx="3356">0</cx:pt>
          <cx:pt idx="3357">0</cx:pt>
          <cx:pt idx="3358">0</cx:pt>
          <cx:pt idx="3359">0</cx:pt>
          <cx:pt idx="3360">271</cx:pt>
          <cx:pt idx="3361">395</cx:pt>
          <cx:pt idx="3362">597</cx:pt>
          <cx:pt idx="3363">1247</cx:pt>
          <cx:pt idx="3364">1502</cx:pt>
          <cx:pt idx="3365">1602</cx:pt>
          <cx:pt idx="3366">1869</cx:pt>
          <cx:pt idx="3367">2136</cx:pt>
          <cx:pt idx="3368">2592</cx:pt>
          <cx:pt idx="3369">3533</cx:pt>
          <cx:pt idx="3370">3738</cx:pt>
          <cx:pt idx="3371">12603</cx:pt>
          <cx:pt idx="3372">0</cx:pt>
          <cx:pt idx="3373">0</cx:pt>
          <cx:pt idx="3374">0</cx:pt>
          <cx:pt idx="3375">0</cx:pt>
          <cx:pt idx="3376">50</cx:pt>
          <cx:pt idx="3377">2896</cx:pt>
          <cx:pt idx="3378">3738</cx:pt>
          <cx:pt idx="3379">3916</cx:pt>
          <cx:pt idx="3380">1246</cx:pt>
          <cx:pt idx="3381">2094</cx:pt>
          <cx:pt idx="3382">0</cx:pt>
          <cx:pt idx="3383">10</cx:pt>
          <cx:pt idx="3384">27</cx:pt>
          <cx:pt idx="3385">45</cx:pt>
          <cx:pt idx="3386">255</cx:pt>
          <cx:pt idx="3387">12808</cx:pt>
          <cx:pt idx="3388">0</cx:pt>
          <cx:pt idx="3389">13</cx:pt>
          <cx:pt idx="3390">112</cx:pt>
          <cx:pt idx="3391">2564</cx:pt>
          <cx:pt idx="3392">18</cx:pt>
          <cx:pt idx="3393">18</cx:pt>
          <cx:pt idx="3394">27</cx:pt>
          <cx:pt idx="3395">36</cx:pt>
          <cx:pt idx="3396">54</cx:pt>
          <cx:pt idx="3397">2136</cx:pt>
          <cx:pt idx="3398">3115</cx:pt>
          <cx:pt idx="3399">23</cx:pt>
          <cx:pt idx="3400">23</cx:pt>
          <cx:pt idx="3401">72</cx:pt>
          <cx:pt idx="3402">303</cx:pt>
          <cx:pt idx="3403">445</cx:pt>
          <cx:pt idx="3404">9891</cx:pt>
          <cx:pt idx="3405">12808</cx:pt>
          <cx:pt idx="3406">178</cx:pt>
          <cx:pt idx="3407">267</cx:pt>
          <cx:pt idx="3408">534</cx:pt>
          <cx:pt idx="3409">748</cx:pt>
          <cx:pt idx="3410">1869</cx:pt>
          <cx:pt idx="3411">2003</cx:pt>
          <cx:pt idx="3412">2670</cx:pt>
          <cx:pt idx="3413">12808</cx:pt>
          <cx:pt idx="3414">12808</cx:pt>
          <cx:pt idx="3415">1</cx:pt>
          <cx:pt idx="3416">79</cx:pt>
          <cx:pt idx="3417">445</cx:pt>
          <cx:pt idx="3418">641</cx:pt>
          <cx:pt idx="3419">712</cx:pt>
          <cx:pt idx="3420">2136</cx:pt>
          <cx:pt idx="3421">2716</cx:pt>
          <cx:pt idx="3422">2905</cx:pt>
          <cx:pt idx="3423">7177</cx:pt>
          <cx:pt idx="3424">8476</cx:pt>
          <cx:pt idx="3425">0</cx:pt>
          <cx:pt idx="3426">0</cx:pt>
          <cx:pt idx="3427">0</cx:pt>
          <cx:pt idx="3428">45</cx:pt>
          <cx:pt idx="3429">89</cx:pt>
          <cx:pt idx="3430">196</cx:pt>
          <cx:pt idx="3431">392</cx:pt>
          <cx:pt idx="3432">1025</cx:pt>
          <cx:pt idx="3433">12808</cx:pt>
          <cx:pt idx="3434">12808</cx:pt>
          <cx:pt idx="3435">0</cx:pt>
          <cx:pt idx="3436">2</cx:pt>
          <cx:pt idx="3437">8</cx:pt>
          <cx:pt idx="3438">27</cx:pt>
          <cx:pt idx="3439">534</cx:pt>
          <cx:pt idx="3440">890</cx:pt>
          <cx:pt idx="3441">1780</cx:pt>
          <cx:pt idx="3442">1869</cx:pt>
          <cx:pt idx="3443">3738</cx:pt>
          <cx:pt idx="3444">4094</cx:pt>
          <cx:pt idx="3445">10903</cx:pt>
          <cx:pt idx="3446">12808</cx:pt>
          <cx:pt idx="3447">12808</cx:pt>
          <cx:pt idx="3448">0</cx:pt>
          <cx:pt idx="3449">2</cx:pt>
          <cx:pt idx="3450">4</cx:pt>
          <cx:pt idx="3451">45</cx:pt>
          <cx:pt idx="3452">67</cx:pt>
          <cx:pt idx="3453">89</cx:pt>
          <cx:pt idx="3454">445</cx:pt>
          <cx:pt idx="3455">4913</cx:pt>
          <cx:pt idx="3456">12808</cx:pt>
          <cx:pt idx="3457">0</cx:pt>
          <cx:pt idx="3458">0</cx:pt>
          <cx:pt idx="3459">623</cx:pt>
          <cx:pt idx="3460">1030</cx:pt>
          <cx:pt idx="3461">6782</cx:pt>
          <cx:pt idx="3462">12808</cx:pt>
          <cx:pt idx="3463">89</cx:pt>
          <cx:pt idx="3464">401</cx:pt>
          <cx:pt idx="3465">1068</cx:pt>
          <cx:pt idx="3466">1602</cx:pt>
          <cx:pt idx="3467">2003</cx:pt>
          <cx:pt idx="3468">0</cx:pt>
          <cx:pt idx="3469">0</cx:pt>
          <cx:pt idx="3470">0</cx:pt>
          <cx:pt idx="3471">0</cx:pt>
          <cx:pt idx="3472">67</cx:pt>
          <cx:pt idx="3473">138</cx:pt>
          <cx:pt idx="3474">178</cx:pt>
          <cx:pt idx="3475">267</cx:pt>
          <cx:pt idx="3476">401</cx:pt>
          <cx:pt idx="3477">445</cx:pt>
          <cx:pt idx="3478">534</cx:pt>
          <cx:pt idx="3479">1095</cx:pt>
          <cx:pt idx="3480">1325</cx:pt>
          <cx:pt idx="3481">1780</cx:pt>
          <cx:pt idx="3482">2318</cx:pt>
          <cx:pt idx="3483">2430</cx:pt>
          <cx:pt idx="3484">3560</cx:pt>
          <cx:pt idx="3485">7702</cx:pt>
          <cx:pt idx="3486">12808</cx:pt>
          <cx:pt idx="3487">12808</cx:pt>
          <cx:pt idx="3488">12808</cx:pt>
          <cx:pt idx="3489">12808</cx:pt>
          <cx:pt idx="3490">0</cx:pt>
          <cx:pt idx="3491">0</cx:pt>
          <cx:pt idx="3492">25</cx:pt>
          <cx:pt idx="3493">1068</cx:pt>
          <cx:pt idx="3494">1211</cx:pt>
          <cx:pt idx="3495">3178</cx:pt>
          <cx:pt idx="3496">6853</cx:pt>
          <cx:pt idx="3497">8509</cx:pt>
          <cx:pt idx="3498">10591</cx:pt>
          <cx:pt idx="3499">12282</cx:pt>
          <cx:pt idx="3500">12746</cx:pt>
          <cx:pt idx="3501">12808</cx:pt>
          <cx:pt idx="3502">12808</cx:pt>
          <cx:pt idx="3503">12808</cx:pt>
          <cx:pt idx="3504">12808</cx:pt>
          <cx:pt idx="3505">12808</cx:pt>
          <cx:pt idx="3506">12808</cx:pt>
          <cx:pt idx="3507">534</cx:pt>
          <cx:pt idx="3508">1522</cx:pt>
          <cx:pt idx="3509">2136</cx:pt>
          <cx:pt idx="3510">4272</cx:pt>
          <cx:pt idx="3511">12808</cx:pt>
          <cx:pt idx="3512">0</cx:pt>
          <cx:pt idx="3513">17</cx:pt>
          <cx:pt idx="3514">52</cx:pt>
          <cx:pt idx="3515">445</cx:pt>
          <cx:pt idx="3516">499</cx:pt>
          <cx:pt idx="3517">9065</cx:pt>
          <cx:pt idx="3518">10680</cx:pt>
          <cx:pt idx="3519">0</cx:pt>
          <cx:pt idx="3520">0</cx:pt>
          <cx:pt idx="3521">9</cx:pt>
          <cx:pt idx="3522">54</cx:pt>
          <cx:pt idx="3523">89</cx:pt>
          <cx:pt idx="3524">283</cx:pt>
          <cx:pt idx="3525">534</cx:pt>
          <cx:pt idx="3526">2670</cx:pt>
          <cx:pt idx="3527">4877</cx:pt>
          <cx:pt idx="3528">6164</cx:pt>
          <cx:pt idx="3529">12808</cx:pt>
          <cx:pt idx="3530">23</cx:pt>
          <cx:pt idx="3531">23</cx:pt>
          <cx:pt idx="3532">45</cx:pt>
          <cx:pt idx="3533">45</cx:pt>
          <cx:pt idx="3534">45</cx:pt>
          <cx:pt idx="3535">89</cx:pt>
          <cx:pt idx="3536">584</cx:pt>
          <cx:pt idx="3537">735</cx:pt>
          <cx:pt idx="3538">735</cx:pt>
          <cx:pt idx="3539">1113</cx:pt>
          <cx:pt idx="3540">45</cx:pt>
          <cx:pt idx="3541">935</cx:pt>
          <cx:pt idx="3542">0</cx:pt>
          <cx:pt idx="3543">107</cx:pt>
          <cx:pt idx="3544">134</cx:pt>
          <cx:pt idx="3545">445</cx:pt>
          <cx:pt idx="3546">534</cx:pt>
          <cx:pt idx="3547">2581</cx:pt>
          <cx:pt idx="3548">0</cx:pt>
          <cx:pt idx="3549">7</cx:pt>
          <cx:pt idx="3550">8</cx:pt>
          <cx:pt idx="3551">9</cx:pt>
          <cx:pt idx="3552">27</cx:pt>
          <cx:pt idx="3553">89</cx:pt>
          <cx:pt idx="3554">178</cx:pt>
          <cx:pt idx="3555">321</cx:pt>
          <cx:pt idx="3556">433</cx:pt>
          <cx:pt idx="3557">490</cx:pt>
          <cx:pt idx="3558">534</cx:pt>
          <cx:pt idx="3559">593</cx:pt>
          <cx:pt idx="3560">623</cx:pt>
          <cx:pt idx="3561">801</cx:pt>
          <cx:pt idx="3562">850</cx:pt>
          <cx:pt idx="3563">2136</cx:pt>
          <cx:pt idx="3564">2350</cx:pt>
          <cx:pt idx="3565">4232</cx:pt>
          <cx:pt idx="3566">8900</cx:pt>
          <cx:pt idx="3567">12683</cx:pt>
          <cx:pt idx="3568">12808</cx:pt>
          <cx:pt idx="3569">12808</cx:pt>
          <cx:pt idx="3570">12808</cx:pt>
          <cx:pt idx="3571">12808</cx:pt>
          <cx:pt idx="3572">12808</cx:pt>
          <cx:pt idx="3573">2</cx:pt>
          <cx:pt idx="3574">40</cx:pt>
          <cx:pt idx="3575">106</cx:pt>
          <cx:pt idx="3576">534</cx:pt>
          <cx:pt idx="3577">534</cx:pt>
          <cx:pt idx="3578">1068</cx:pt>
          <cx:pt idx="3579">12808</cx:pt>
          <cx:pt idx="3580">12808</cx:pt>
          <cx:pt idx="3581">15</cx:pt>
          <cx:pt idx="3582">29</cx:pt>
          <cx:pt idx="3583">45</cx:pt>
          <cx:pt idx="3584">89</cx:pt>
          <cx:pt idx="3585">890</cx:pt>
          <cx:pt idx="3586">4272</cx:pt>
          <cx:pt idx="3587">12808</cx:pt>
          <cx:pt idx="3588">445</cx:pt>
          <cx:pt idx="3589">1068</cx:pt>
          <cx:pt idx="3590">1402</cx:pt>
          <cx:pt idx="3591">1496</cx:pt>
          <cx:pt idx="3592">1869</cx:pt>
          <cx:pt idx="3593">2136</cx:pt>
          <cx:pt idx="3594">2937</cx:pt>
          <cx:pt idx="3595">10013</cx:pt>
          <cx:pt idx="3596">47</cx:pt>
          <cx:pt idx="3597">0</cx:pt>
          <cx:pt idx="3598">45</cx:pt>
          <cx:pt idx="3599">134</cx:pt>
          <cx:pt idx="3600">512</cx:pt>
          <cx:pt idx="3601">12808</cx:pt>
          <cx:pt idx="3602">12808</cx:pt>
          <cx:pt idx="3603">0</cx:pt>
          <cx:pt idx="3604">1</cx:pt>
          <cx:pt idx="3605">1</cx:pt>
          <cx:pt idx="3606">1</cx:pt>
          <cx:pt idx="3607">2</cx:pt>
          <cx:pt idx="3608">45</cx:pt>
          <cx:pt idx="3609">134</cx:pt>
          <cx:pt idx="3610">445</cx:pt>
          <cx:pt idx="3611">1068</cx:pt>
          <cx:pt idx="3612">1602</cx:pt>
          <cx:pt idx="3613">0</cx:pt>
          <cx:pt idx="3614">0</cx:pt>
          <cx:pt idx="3615">0</cx:pt>
          <cx:pt idx="3616">0</cx:pt>
          <cx:pt idx="3617">0</cx:pt>
          <cx:pt idx="3618">23</cx:pt>
          <cx:pt idx="3619">89</cx:pt>
          <cx:pt idx="3620">187</cx:pt>
          <cx:pt idx="3621">1538</cx:pt>
          <cx:pt idx="3622">2670</cx:pt>
          <cx:pt idx="3623">5340</cx:pt>
          <cx:pt idx="3624">223</cx:pt>
          <cx:pt idx="3625">2670</cx:pt>
          <cx:pt idx="3626">3560</cx:pt>
          <cx:pt idx="3627">12808</cx:pt>
          <cx:pt idx="3628">1</cx:pt>
          <cx:pt idx="3629">1</cx:pt>
          <cx:pt idx="3630">2</cx:pt>
          <cx:pt idx="3631">3</cx:pt>
          <cx:pt idx="3632">21</cx:pt>
          <cx:pt idx="3633">54</cx:pt>
          <cx:pt idx="3634">67</cx:pt>
          <cx:pt idx="3635">445</cx:pt>
          <cx:pt idx="3636">12808</cx:pt>
          <cx:pt idx="3637">12808</cx:pt>
          <cx:pt idx="3638">0</cx:pt>
          <cx:pt idx="3639">0</cx:pt>
          <cx:pt idx="3640">98</cx:pt>
          <cx:pt idx="3641">445</cx:pt>
          <cx:pt idx="3642">12808</cx:pt>
          <cx:pt idx="3643">12808</cx:pt>
          <cx:pt idx="3644">12808</cx:pt>
          <cx:pt idx="3645">0</cx:pt>
          <cx:pt idx="3646">23</cx:pt>
          <cx:pt idx="3647">89</cx:pt>
          <cx:pt idx="3648">356</cx:pt>
          <cx:pt idx="3649">401</cx:pt>
          <cx:pt idx="3650">2243</cx:pt>
          <cx:pt idx="3651">2893</cx:pt>
          <cx:pt idx="3652">8476</cx:pt>
          <cx:pt idx="3653">45</cx:pt>
          <cx:pt idx="3654">0</cx:pt>
          <cx:pt idx="3655">0</cx:pt>
          <cx:pt idx="3656">0</cx:pt>
          <cx:pt idx="3657">0</cx:pt>
          <cx:pt idx="3658">0</cx:pt>
          <cx:pt idx="3659">0</cx:pt>
          <cx:pt idx="3660">1</cx:pt>
          <cx:pt idx="3661">1</cx:pt>
          <cx:pt idx="3662">89</cx:pt>
          <cx:pt idx="3663">134</cx:pt>
          <cx:pt idx="3664">555</cx:pt>
          <cx:pt idx="3665">12808</cx:pt>
          <cx:pt idx="3666">12808</cx:pt>
          <cx:pt idx="3667">0</cx:pt>
          <cx:pt idx="3668">0</cx:pt>
          <cx:pt idx="3669">1</cx:pt>
          <cx:pt idx="3670">2</cx:pt>
          <cx:pt idx="3671">3</cx:pt>
          <cx:pt idx="3672">9</cx:pt>
          <cx:pt idx="3673">89</cx:pt>
          <cx:pt idx="3674">1424</cx:pt>
          <cx:pt idx="3675">2670</cx:pt>
          <cx:pt idx="3676">10752</cx:pt>
          <cx:pt idx="3677">12808</cx:pt>
          <cx:pt idx="3678">12808</cx:pt>
          <cx:pt idx="3679">12808</cx:pt>
          <cx:pt idx="3680">12808</cx:pt>
          <cx:pt idx="3681">7</cx:pt>
          <cx:pt idx="3682">27</cx:pt>
          <cx:pt idx="3683">178</cx:pt>
          <cx:pt idx="3684">1068</cx:pt>
          <cx:pt idx="3685">2243</cx:pt>
          <cx:pt idx="3686">2604</cx:pt>
          <cx:pt idx="3687">5340</cx:pt>
          <cx:pt idx="3688">12808</cx:pt>
          <cx:pt idx="3689">12808</cx:pt>
          <cx:pt idx="3690">12808</cx:pt>
          <cx:pt idx="3691">12808</cx:pt>
          <cx:pt idx="3692">0</cx:pt>
          <cx:pt idx="3693">0</cx:pt>
          <cx:pt idx="3694">0</cx:pt>
          <cx:pt idx="3695">23</cx:pt>
          <cx:pt idx="3696">534</cx:pt>
          <cx:pt idx="3697">1780</cx:pt>
          <cx:pt idx="3698">8476</cx:pt>
          <cx:pt idx="3699">8476</cx:pt>
          <cx:pt idx="3700">12808</cx:pt>
          <cx:pt idx="3701">2</cx:pt>
          <cx:pt idx="3702">37</cx:pt>
          <cx:pt idx="3703">45</cx:pt>
          <cx:pt idx="3704">187</cx:pt>
          <cx:pt idx="3705">890</cx:pt>
          <cx:pt idx="3706">12808</cx:pt>
          <cx:pt idx="3707">0</cx:pt>
          <cx:pt idx="3708">0</cx:pt>
          <cx:pt idx="3709">0</cx:pt>
          <cx:pt idx="3710">0</cx:pt>
          <cx:pt idx="3711">0</cx:pt>
          <cx:pt idx="3712">7</cx:pt>
          <cx:pt idx="3713">14</cx:pt>
          <cx:pt idx="3714">89</cx:pt>
          <cx:pt idx="3715">401</cx:pt>
          <cx:pt idx="3716">890</cx:pt>
          <cx:pt idx="3717">5340</cx:pt>
          <cx:pt idx="3718">8476</cx:pt>
          <cx:pt idx="3719">0</cx:pt>
          <cx:pt idx="3720">0</cx:pt>
          <cx:pt idx="3721">1</cx:pt>
          <cx:pt idx="3722">1</cx:pt>
          <cx:pt idx="3723">2</cx:pt>
          <cx:pt idx="3724">10</cx:pt>
          <cx:pt idx="3725">27</cx:pt>
          <cx:pt idx="3726">45</cx:pt>
          <cx:pt idx="3727">45</cx:pt>
          <cx:pt idx="3728">267</cx:pt>
          <cx:pt idx="3729">1780</cx:pt>
          <cx:pt idx="3730">2114</cx:pt>
          <cx:pt idx="3731">3004</cx:pt>
          <cx:pt idx="3732">12808</cx:pt>
          <cx:pt idx="3733">0</cx:pt>
          <cx:pt idx="3734">2</cx:pt>
          <cx:pt idx="3735">178</cx:pt>
          <cx:pt idx="3736">534</cx:pt>
          <cx:pt idx="3737">1320</cx:pt>
          <cx:pt idx="3738">1963</cx:pt>
          <cx:pt idx="3739">2848</cx:pt>
          <cx:pt idx="3740">2937</cx:pt>
          <cx:pt idx="3741">0</cx:pt>
          <cx:pt idx="3742">0</cx:pt>
          <cx:pt idx="3743">0</cx:pt>
          <cx:pt idx="3744">1</cx:pt>
          <cx:pt idx="3745">267</cx:pt>
          <cx:pt idx="3746">5518</cx:pt>
          <cx:pt idx="3747">5518</cx:pt>
          <cx:pt idx="3748">0</cx:pt>
          <cx:pt idx="3749">1</cx:pt>
          <cx:pt idx="3750">36</cx:pt>
          <cx:pt idx="3751">89</cx:pt>
          <cx:pt idx="3752">223</cx:pt>
          <cx:pt idx="3753">401</cx:pt>
          <cx:pt idx="3754">507</cx:pt>
          <cx:pt idx="3755">534</cx:pt>
          <cx:pt idx="3756">823</cx:pt>
          <cx:pt idx="3757">890</cx:pt>
          <cx:pt idx="3758">908</cx:pt>
          <cx:pt idx="3759">1353</cx:pt>
          <cx:pt idx="3760">1402</cx:pt>
          <cx:pt idx="3761">1570</cx:pt>
          <cx:pt idx="3762">1749</cx:pt>
          <cx:pt idx="3763">3560</cx:pt>
          <cx:pt idx="3764">4444</cx:pt>
          <cx:pt idx="3765">6408</cx:pt>
          <cx:pt idx="3766">8366</cx:pt>
          <cx:pt idx="3767">9790</cx:pt>
          <cx:pt idx="3768">10146</cx:pt>
          <cx:pt idx="3769">1</cx:pt>
          <cx:pt idx="3770">5</cx:pt>
          <cx:pt idx="3771">1985</cx:pt>
          <cx:pt idx="3772">2</cx:pt>
          <cx:pt idx="3773">2</cx:pt>
          <cx:pt idx="3774">14</cx:pt>
          <cx:pt idx="3775">18</cx:pt>
          <cx:pt idx="3776">22</cx:pt>
          <cx:pt idx="3777">23</cx:pt>
          <cx:pt idx="3778">49</cx:pt>
          <cx:pt idx="3779">58</cx:pt>
          <cx:pt idx="3780">81</cx:pt>
          <cx:pt idx="3781">89</cx:pt>
          <cx:pt idx="3782">89</cx:pt>
          <cx:pt idx="3783">890</cx:pt>
          <cx:pt idx="3784">890</cx:pt>
          <cx:pt idx="3785">1709</cx:pt>
          <cx:pt idx="3786">2492</cx:pt>
          <cx:pt idx="3787">5340</cx:pt>
          <cx:pt idx="3788">7120</cx:pt>
          <cx:pt idx="3789">8900</cx:pt>
          <cx:pt idx="3790">12808</cx:pt>
          <cx:pt idx="3791">12808</cx:pt>
          <cx:pt idx="3792">1</cx:pt>
          <cx:pt idx="3793">1</cx:pt>
          <cx:pt idx="3794">3</cx:pt>
          <cx:pt idx="3795">9</cx:pt>
          <cx:pt idx="3796">72</cx:pt>
          <cx:pt idx="3797">134</cx:pt>
          <cx:pt idx="3798">267</cx:pt>
          <cx:pt idx="3799">356</cx:pt>
          <cx:pt idx="3800">683</cx:pt>
          <cx:pt idx="3801">3931</cx:pt>
          <cx:pt idx="3802">12808</cx:pt>
          <cx:pt idx="3803">178</cx:pt>
          <cx:pt idx="3804">445</cx:pt>
          <cx:pt idx="3805">18</cx:pt>
          <cx:pt idx="3806">36</cx:pt>
          <cx:pt idx="3807">534</cx:pt>
          <cx:pt idx="3808">620</cx:pt>
          <cx:pt idx="3809">1496</cx:pt>
          <cx:pt idx="3810">1869</cx:pt>
          <cx:pt idx="3811">2991</cx:pt>
          <cx:pt idx="3812">5091</cx:pt>
          <cx:pt idx="3813">5447</cx:pt>
          <cx:pt idx="3814">7476</cx:pt>
          <cx:pt idx="3815">11775</cx:pt>
          <cx:pt idx="3816">12808</cx:pt>
          <cx:pt idx="3817">12808</cx:pt>
          <cx:pt idx="3818">12808</cx:pt>
          <cx:pt idx="3819">0</cx:pt>
          <cx:pt idx="3820">0</cx:pt>
          <cx:pt idx="3821">0</cx:pt>
          <cx:pt idx="3822">1</cx:pt>
          <cx:pt idx="3823">11</cx:pt>
          <cx:pt idx="3824">27</cx:pt>
          <cx:pt idx="3825">40</cx:pt>
          <cx:pt idx="3826">178</cx:pt>
          <cx:pt idx="3827">294</cx:pt>
          <cx:pt idx="3828">8476</cx:pt>
          <cx:pt idx="3829">12808</cx:pt>
          <cx:pt idx="3830">12808</cx:pt>
          <cx:pt idx="3831">1068</cx:pt>
          <cx:pt idx="3832">2136</cx:pt>
          <cx:pt idx="3833">4895</cx:pt>
          <cx:pt idx="3834">5919</cx:pt>
          <cx:pt idx="3835">6388</cx:pt>
          <cx:pt idx="3836">8544</cx:pt>
          <cx:pt idx="3837">12483</cx:pt>
          <cx:pt idx="3838">12808</cx:pt>
          <cx:pt idx="3839">12808</cx:pt>
          <cx:pt idx="3840">12808</cx:pt>
          <cx:pt idx="3841">12808</cx:pt>
          <cx:pt idx="3842">12808</cx:pt>
          <cx:pt idx="3843">12808</cx:pt>
          <cx:pt idx="3844">12808</cx:pt>
          <cx:pt idx="3845">12808</cx:pt>
          <cx:pt idx="3846">0</cx:pt>
          <cx:pt idx="3847">1</cx:pt>
          <cx:pt idx="3848">9</cx:pt>
          <cx:pt idx="3849">54</cx:pt>
          <cx:pt idx="3850">421</cx:pt>
          <cx:pt idx="3851">641</cx:pt>
          <cx:pt idx="3852">2343</cx:pt>
          <cx:pt idx="3853">5573</cx:pt>
          <cx:pt idx="3854">11773</cx:pt>
          <cx:pt idx="3855">12808</cx:pt>
          <cx:pt idx="3856">12808</cx:pt>
          <cx:pt idx="3857">12808</cx:pt>
          <cx:pt idx="3858">1</cx:pt>
          <cx:pt idx="3859">5</cx:pt>
          <cx:pt idx="3860">88</cx:pt>
          <cx:pt idx="3861">245</cx:pt>
          <cx:pt idx="3862">534</cx:pt>
          <cx:pt idx="3863">1157</cx:pt>
          <cx:pt idx="3864">2537</cx:pt>
          <cx:pt idx="3865">3560</cx:pt>
          <cx:pt idx="3866">6408</cx:pt>
          <cx:pt idx="3867">8010</cx:pt>
          <cx:pt idx="3868">11036</cx:pt>
          <cx:pt idx="3869">712</cx:pt>
          <cx:pt idx="3870">12808</cx:pt>
          <cx:pt idx="3871">1958</cx:pt>
          <cx:pt idx="3872">1</cx:pt>
          <cx:pt idx="3873">534</cx:pt>
          <cx:pt idx="3874">534</cx:pt>
          <cx:pt idx="3875">890</cx:pt>
          <cx:pt idx="3876">1424</cx:pt>
          <cx:pt idx="3877">1780</cx:pt>
          <cx:pt idx="3878">6133</cx:pt>
          <cx:pt idx="3879">12808</cx:pt>
          <cx:pt idx="3880">12808</cx:pt>
          <cx:pt idx="3881">12808</cx:pt>
          <cx:pt idx="3882">0</cx:pt>
          <cx:pt idx="3883">156</cx:pt>
          <cx:pt idx="3884">445</cx:pt>
          <cx:pt idx="3885">890</cx:pt>
          <cx:pt idx="3886">1068</cx:pt>
          <cx:pt idx="3887">1068</cx:pt>
          <cx:pt idx="3888">1816</cx:pt>
          <cx:pt idx="3889">9670</cx:pt>
          <cx:pt idx="3890">12808</cx:pt>
          <cx:pt idx="3891">12808</cx:pt>
          <cx:pt idx="3892">12808</cx:pt>
          <cx:pt idx="3893">12808</cx:pt>
          <cx:pt idx="3894">1</cx:pt>
          <cx:pt idx="3895">9</cx:pt>
          <cx:pt idx="3896">27</cx:pt>
          <cx:pt idx="3897">534</cx:pt>
          <cx:pt idx="3898">534</cx:pt>
          <cx:pt idx="3899">534</cx:pt>
          <cx:pt idx="3900">1805</cx:pt>
          <cx:pt idx="3901">2136</cx:pt>
          <cx:pt idx="3902">5785</cx:pt>
          <cx:pt idx="3903">5924</cx:pt>
          <cx:pt idx="3904">0</cx:pt>
          <cx:pt idx="3905">23</cx:pt>
          <cx:pt idx="3906">43</cx:pt>
          <cx:pt idx="3907">72</cx:pt>
          <cx:pt idx="3908">161</cx:pt>
          <cx:pt idx="3909">623</cx:pt>
          <cx:pt idx="3910">4709</cx:pt>
          <cx:pt idx="3911">8811</cx:pt>
          <cx:pt idx="3912">12808</cx:pt>
          <cx:pt idx="3913">12808</cx:pt>
          <cx:pt idx="3914">14</cx:pt>
          <cx:pt idx="3915">18</cx:pt>
          <cx:pt idx="3916">45</cx:pt>
          <cx:pt idx="3917">161</cx:pt>
          <cx:pt idx="3918">178</cx:pt>
          <cx:pt idx="3919">321</cx:pt>
          <cx:pt idx="3920">356</cx:pt>
          <cx:pt idx="3921">534</cx:pt>
          <cx:pt idx="3922">890</cx:pt>
          <cx:pt idx="3923">1442</cx:pt>
          <cx:pt idx="3924">4450</cx:pt>
          <cx:pt idx="3925">7743</cx:pt>
          <cx:pt idx="3926">8598</cx:pt>
          <cx:pt idx="3927">10680</cx:pt>
          <cx:pt idx="3928">12808</cx:pt>
          <cx:pt idx="3929">23</cx:pt>
          <cx:pt idx="3930">54</cx:pt>
          <cx:pt idx="3931">356</cx:pt>
          <cx:pt idx="3932">1068</cx:pt>
          <cx:pt idx="3933">45</cx:pt>
          <cx:pt idx="3934">63</cx:pt>
          <cx:pt idx="3935">89</cx:pt>
          <cx:pt idx="3936">401</cx:pt>
          <cx:pt idx="3937">534</cx:pt>
          <cx:pt idx="3938">1068</cx:pt>
          <cx:pt idx="3939">1202</cx:pt>
          <cx:pt idx="3940">1424</cx:pt>
          <cx:pt idx="3941">1522</cx:pt>
          <cx:pt idx="3942">6675</cx:pt>
          <cx:pt idx="3943">12808</cx:pt>
          <cx:pt idx="3944">12808</cx:pt>
          <cx:pt idx="3945">0</cx:pt>
          <cx:pt idx="3946">0</cx:pt>
          <cx:pt idx="3947">4</cx:pt>
          <cx:pt idx="3948">947</cx:pt>
          <cx:pt idx="3949">1291</cx:pt>
          <cx:pt idx="3950">1780</cx:pt>
          <cx:pt idx="3951">12808</cx:pt>
          <cx:pt idx="3952">0</cx:pt>
          <cx:pt idx="3953">0</cx:pt>
          <cx:pt idx="3954">1</cx:pt>
          <cx:pt idx="3955">1</cx:pt>
          <cx:pt idx="3956">18</cx:pt>
          <cx:pt idx="3957">21</cx:pt>
          <cx:pt idx="3958">107</cx:pt>
          <cx:pt idx="3959">534</cx:pt>
          <cx:pt idx="3960">534</cx:pt>
          <cx:pt idx="3961">1780</cx:pt>
          <cx:pt idx="3962">4450</cx:pt>
          <cx:pt idx="3963">5821</cx:pt>
          <cx:pt idx="3964">7476</cx:pt>
          <cx:pt idx="3965">12808</cx:pt>
          <cx:pt idx="3966">12808</cx:pt>
          <cx:pt idx="3967">12808</cx:pt>
          <cx:pt idx="3968">41</cx:pt>
          <cx:pt idx="3969">12808</cx:pt>
          <cx:pt idx="3970">23</cx:pt>
          <cx:pt idx="3971">32</cx:pt>
          <cx:pt idx="3972">45</cx:pt>
          <cx:pt idx="3973">93</cx:pt>
          <cx:pt idx="3974">2911</cx:pt>
          <cx:pt idx="3975">4232</cx:pt>
          <cx:pt idx="3976">7120</cx:pt>
          <cx:pt idx="3977">12808</cx:pt>
          <cx:pt idx="3978">12808</cx:pt>
          <cx:pt idx="3979">12808</cx:pt>
          <cx:pt idx="3980">0</cx:pt>
          <cx:pt idx="3981">712</cx:pt>
          <cx:pt idx="3982">957</cx:pt>
          <cx:pt idx="3983">1202</cx:pt>
          <cx:pt idx="3984">2136</cx:pt>
          <cx:pt idx="3985">2670</cx:pt>
          <cx:pt idx="3986">2991</cx:pt>
          <cx:pt idx="3987">11837</cx:pt>
          <cx:pt idx="3988">1</cx:pt>
          <cx:pt idx="3989">1</cx:pt>
          <cx:pt idx="3990">2</cx:pt>
          <cx:pt idx="3991">23</cx:pt>
          <cx:pt idx="3992">73</cx:pt>
          <cx:pt idx="3993">8476</cx:pt>
          <cx:pt idx="3994">12808</cx:pt>
          <cx:pt idx="3995">12808</cx:pt>
          <cx:pt idx="3996">3827</cx:pt>
          <cx:pt idx="3997">5340</cx:pt>
          <cx:pt idx="3998">7752</cx:pt>
          <cx:pt idx="3999">4</cx:pt>
          <cx:pt idx="4000">89</cx:pt>
          <cx:pt idx="4001">161</cx:pt>
          <cx:pt idx="4002">267</cx:pt>
          <cx:pt idx="4003">1068</cx:pt>
          <cx:pt idx="4004">2279</cx:pt>
          <cx:pt idx="4005">2911</cx:pt>
          <cx:pt idx="4006">5340</cx:pt>
          <cx:pt idx="4007">7743</cx:pt>
          <cx:pt idx="4008">134</cx:pt>
          <cx:pt idx="4009">3924</cx:pt>
          <cx:pt idx="4010">0</cx:pt>
          <cx:pt idx="4011">1</cx:pt>
          <cx:pt idx="4012">45</cx:pt>
          <cx:pt idx="4013">15</cx:pt>
          <cx:pt idx="4014">76</cx:pt>
          <cx:pt idx="4015">112</cx:pt>
          <cx:pt idx="4016">196</cx:pt>
          <cx:pt idx="4017">579</cx:pt>
          <cx:pt idx="4018">12808</cx:pt>
          <cx:pt idx="4019">0</cx:pt>
          <cx:pt idx="4020">0</cx:pt>
          <cx:pt idx="4021">0</cx:pt>
          <cx:pt idx="4022">2</cx:pt>
          <cx:pt idx="4023">15</cx:pt>
          <cx:pt idx="4024">57</cx:pt>
          <cx:pt idx="4025">267</cx:pt>
          <cx:pt idx="4026">890</cx:pt>
          <cx:pt idx="4027">2193</cx:pt>
          <cx:pt idx="4028">4361</cx:pt>
          <cx:pt idx="4029">4450</cx:pt>
          <cx:pt idx="4030">10680</cx:pt>
          <cx:pt idx="4031">12808</cx:pt>
          <cx:pt idx="4032">2</cx:pt>
          <cx:pt idx="4033">9</cx:pt>
          <cx:pt idx="4034">14</cx:pt>
          <cx:pt idx="4035">14</cx:pt>
          <cx:pt idx="4036">32</cx:pt>
          <cx:pt idx="4037">45</cx:pt>
          <cx:pt idx="4038">63</cx:pt>
          <cx:pt idx="4039">174</cx:pt>
          <cx:pt idx="4040">178</cx:pt>
          <cx:pt idx="4041">178</cx:pt>
          <cx:pt idx="4042">534</cx:pt>
          <cx:pt idx="4043">1246</cx:pt>
          <cx:pt idx="4044">12808</cx:pt>
          <cx:pt idx="4045">0</cx:pt>
          <cx:pt idx="4046">1</cx:pt>
          <cx:pt idx="4047">34</cx:pt>
          <cx:pt idx="4048">57</cx:pt>
          <cx:pt idx="4049">121</cx:pt>
          <cx:pt idx="4050">139</cx:pt>
          <cx:pt idx="4051">890</cx:pt>
          <cx:pt idx="4052">1691</cx:pt>
          <cx:pt idx="4053">5340</cx:pt>
          <cx:pt idx="4054">6675</cx:pt>
          <cx:pt idx="4055">11392</cx:pt>
          <cx:pt idx="4056">12808</cx:pt>
          <cx:pt idx="4057">12808</cx:pt>
          <cx:pt idx="4058">12808</cx:pt>
          <cx:pt idx="4059">0</cx:pt>
          <cx:pt idx="4060">4</cx:pt>
          <cx:pt idx="4061">10</cx:pt>
          <cx:pt idx="4062">54</cx:pt>
          <cx:pt idx="4063">63</cx:pt>
          <cx:pt idx="4064">154</cx:pt>
          <cx:pt idx="4065">193</cx:pt>
          <cx:pt idx="4066">445</cx:pt>
          <cx:pt idx="4067">1522</cx:pt>
          <cx:pt idx="4068">1780</cx:pt>
          <cx:pt idx="4069">2136</cx:pt>
          <cx:pt idx="4070">2358</cx:pt>
          <cx:pt idx="4071">8476</cx:pt>
          <cx:pt idx="4072">12808</cx:pt>
          <cx:pt idx="4073">12808</cx:pt>
          <cx:pt idx="4074">12808</cx:pt>
          <cx:pt idx="4075">12808</cx:pt>
          <cx:pt idx="4076">49</cx:pt>
          <cx:pt idx="4077">18</cx:pt>
          <cx:pt idx="4078">23</cx:pt>
          <cx:pt idx="4079">3925</cx:pt>
          <cx:pt idx="4080">3925</cx:pt>
          <cx:pt idx="4081">9811</cx:pt>
          <cx:pt idx="4082">12808</cx:pt>
          <cx:pt idx="4083">12808</cx:pt>
          <cx:pt idx="4084">12808</cx:pt>
          <cx:pt idx="4085">12808</cx:pt>
          <cx:pt idx="4086">0</cx:pt>
          <cx:pt idx="4087">61</cx:pt>
          <cx:pt idx="4088">534</cx:pt>
          <cx:pt idx="4089">534</cx:pt>
          <cx:pt idx="4090">534</cx:pt>
          <cx:pt idx="4091">1085</cx:pt>
          <cx:pt idx="4092">1402</cx:pt>
          <cx:pt idx="4093">1869</cx:pt>
          <cx:pt idx="4094">1869</cx:pt>
          <cx:pt idx="4095">2136</cx:pt>
          <cx:pt idx="4096">4232</cx:pt>
          <cx:pt idx="4097">6088</cx:pt>
          <cx:pt idx="4098">8522</cx:pt>
          <cx:pt idx="4099">12808</cx:pt>
          <cx:pt idx="4100">12808</cx:pt>
          <cx:pt idx="4101">98</cx:pt>
          <cx:pt idx="4102">534</cx:pt>
          <cx:pt idx="4103">4895</cx:pt>
          <cx:pt idx="4104">7889</cx:pt>
          <cx:pt idx="4105">2</cx:pt>
          <cx:pt idx="4106">3</cx:pt>
          <cx:pt idx="4107">134</cx:pt>
          <cx:pt idx="4108">178</cx:pt>
          <cx:pt idx="4109">374</cx:pt>
          <cx:pt idx="4110">1747</cx:pt>
          <cx:pt idx="4111">6537</cx:pt>
          <cx:pt idx="4112">8544</cx:pt>
          <cx:pt idx="4113">12808</cx:pt>
          <cx:pt idx="4114">0</cx:pt>
          <cx:pt idx="4115">1</cx:pt>
          <cx:pt idx="4116">23</cx:pt>
          <cx:pt idx="4117">1651</cx:pt>
          <cx:pt idx="4118">4450</cx:pt>
          <cx:pt idx="4119">12808</cx:pt>
          <cx:pt idx="4120">1002</cx:pt>
          <cx:pt idx="4121">3925</cx:pt>
          <cx:pt idx="4122">45</cx:pt>
          <cx:pt idx="4123">729</cx:pt>
          <cx:pt idx="4124">1433</cx:pt>
          <cx:pt idx="4125">3560</cx:pt>
          <cx:pt idx="4126">4717</cx:pt>
          <cx:pt idx="4127">12808</cx:pt>
          <cx:pt idx="4128">12808</cx:pt>
          <cx:pt idx="4129">12808</cx:pt>
          <cx:pt idx="4130">12808</cx:pt>
          <cx:pt idx="4131">12808</cx:pt>
          <cx:pt idx="4132">21</cx:pt>
          <cx:pt idx="4133">134</cx:pt>
          <cx:pt idx="4134">267</cx:pt>
          <cx:pt idx="4135">356</cx:pt>
          <cx:pt idx="4136">20</cx:pt>
          <cx:pt idx="4137">1068</cx:pt>
          <cx:pt idx="4138">2225</cx:pt>
          <cx:pt idx="4139">12460</cx:pt>
          <cx:pt idx="4140">12808</cx:pt>
          <cx:pt idx="4141">0</cx:pt>
          <cx:pt idx="4142">1</cx:pt>
          <cx:pt idx="4143">1</cx:pt>
          <cx:pt idx="4144">1</cx:pt>
          <cx:pt idx="4145">9</cx:pt>
          <cx:pt idx="4146">267</cx:pt>
          <cx:pt idx="4147">1963</cx:pt>
          <cx:pt idx="4148">12808</cx:pt>
          <cx:pt idx="4149">12808</cx:pt>
          <cx:pt idx="4150">9</cx:pt>
          <cx:pt idx="4151">2003</cx:pt>
          <cx:pt idx="4152">12808</cx:pt>
          <cx:pt idx="4153">5</cx:pt>
          <cx:pt idx="4154">41</cx:pt>
          <cx:pt idx="4155">12808</cx:pt>
          <cx:pt idx="4156">677</cx:pt>
          <cx:pt idx="4157">3338</cx:pt>
          <cx:pt idx="4158">12808</cx:pt>
          <cx:pt idx="4159">12808</cx:pt>
          <cx:pt idx="4160">0</cx:pt>
          <cx:pt idx="4161">1</cx:pt>
          <cx:pt idx="4162">1</cx:pt>
          <cx:pt idx="4163">45</cx:pt>
          <cx:pt idx="4164">779</cx:pt>
          <cx:pt idx="4165">5821</cx:pt>
          <cx:pt idx="4166">7850</cx:pt>
          <cx:pt idx="4167">12808</cx:pt>
          <cx:pt idx="4168">23</cx:pt>
          <cx:pt idx="4169">35</cx:pt>
          <cx:pt idx="4170">849</cx:pt>
          <cx:pt idx="4171">1196</cx:pt>
          <cx:pt idx="4172">1335</cx:pt>
          <cx:pt idx="4173">3209</cx:pt>
          <cx:pt idx="4174">7254</cx:pt>
          <cx:pt idx="4175">12808</cx:pt>
          <cx:pt idx="4176">12808</cx:pt>
          <cx:pt idx="4177">0</cx:pt>
          <cx:pt idx="4178">0</cx:pt>
          <cx:pt idx="4179">0</cx:pt>
          <cx:pt idx="4180">0</cx:pt>
          <cx:pt idx="4181">15</cx:pt>
          <cx:pt idx="4182">33</cx:pt>
          <cx:pt idx="4183">196</cx:pt>
          <cx:pt idx="4184">262</cx:pt>
          <cx:pt idx="4185">356</cx:pt>
          <cx:pt idx="4186">356</cx:pt>
          <cx:pt idx="4187">784</cx:pt>
          <cx:pt idx="4188">890</cx:pt>
          <cx:pt idx="4189">2003</cx:pt>
          <cx:pt idx="4190">4143</cx:pt>
          <cx:pt idx="4191">12808</cx:pt>
          <cx:pt idx="4192">12808</cx:pt>
          <cx:pt idx="4193">12808</cx:pt>
          <cx:pt idx="4194">12808</cx:pt>
          <cx:pt idx="4195">12808</cx:pt>
          <cx:pt idx="4196">12808</cx:pt>
          <cx:pt idx="4197">76</cx:pt>
          <cx:pt idx="4198">178</cx:pt>
          <cx:pt idx="4199">1044</cx:pt>
          <cx:pt idx="4200">5296</cx:pt>
          <cx:pt idx="4201">12808</cx:pt>
          <cx:pt idx="4202">12808</cx:pt>
          <cx:pt idx="4203">12808</cx:pt>
          <cx:pt idx="4204">12808</cx:pt>
          <cx:pt idx="4205">1</cx:pt>
          <cx:pt idx="4206">54</cx:pt>
          <cx:pt idx="4207">1246</cx:pt>
          <cx:pt idx="4208">1246</cx:pt>
          <cx:pt idx="4209">2492</cx:pt>
          <cx:pt idx="4210">38</cx:pt>
          <cx:pt idx="4211">45</cx:pt>
          <cx:pt idx="4212">12808</cx:pt>
          <cx:pt idx="4213">0</cx:pt>
          <cx:pt idx="4214">27</cx:pt>
          <cx:pt idx="4215">146</cx:pt>
          <cx:pt idx="4216">456</cx:pt>
          <cx:pt idx="4217">1469</cx:pt>
          <cx:pt idx="4218">1780</cx:pt>
          <cx:pt idx="4219">2848</cx:pt>
          <cx:pt idx="4220">5234</cx:pt>
          <cx:pt idx="4221">6230</cx:pt>
          <cx:pt idx="4222">12808</cx:pt>
          <cx:pt idx="4223">12808</cx:pt>
          <cx:pt idx="4224">12808</cx:pt>
          <cx:pt idx="4225">1</cx:pt>
          <cx:pt idx="4226">129</cx:pt>
          <cx:pt idx="4227">12808</cx:pt>
          <cx:pt idx="4228">12808</cx:pt>
          <cx:pt idx="4229">75</cx:pt>
          <cx:pt idx="4230">134</cx:pt>
          <cx:pt idx="4231">178</cx:pt>
          <cx:pt idx="4232">445</cx:pt>
          <cx:pt idx="4233">534</cx:pt>
          <cx:pt idx="4234">9345</cx:pt>
          <cx:pt idx="4235">12808</cx:pt>
          <cx:pt idx="4236">12808</cx:pt>
          <cx:pt idx="4237">12808</cx:pt>
          <cx:pt idx="4238">0</cx:pt>
          <cx:pt idx="4239">0</cx:pt>
          <cx:pt idx="4240">0</cx:pt>
          <cx:pt idx="4241">0</cx:pt>
          <cx:pt idx="4242">365</cx:pt>
          <cx:pt idx="4243">1433</cx:pt>
          <cx:pt idx="4244">12808</cx:pt>
          <cx:pt idx="4245">0</cx:pt>
          <cx:pt idx="4246">67</cx:pt>
          <cx:pt idx="4247">7743</cx:pt>
          <cx:pt idx="4248">4628</cx:pt>
          <cx:pt idx="4249">6052</cx:pt>
          <cx:pt idx="4250">12808</cx:pt>
          <cx:pt idx="4251">12808</cx:pt>
          <cx:pt idx="4252">12808</cx:pt>
          <cx:pt idx="4253">223</cx:pt>
          <cx:pt idx="4254">534</cx:pt>
          <cx:pt idx="4255">534</cx:pt>
          <cx:pt idx="4256">801</cx:pt>
          <cx:pt idx="4257">926</cx:pt>
          <cx:pt idx="4258">4806</cx:pt>
          <cx:pt idx="4259">0</cx:pt>
          <cx:pt idx="4260">0</cx:pt>
          <cx:pt idx="4261">0</cx:pt>
          <cx:pt idx="4262">0</cx:pt>
          <cx:pt idx="4263">0</cx:pt>
          <cx:pt idx="4264">0</cx:pt>
          <cx:pt idx="4265">1</cx:pt>
          <cx:pt idx="4266">1</cx:pt>
          <cx:pt idx="4267">195</cx:pt>
          <cx:pt idx="4268">712</cx:pt>
          <cx:pt idx="4269">890</cx:pt>
          <cx:pt idx="4270">1780</cx:pt>
          <cx:pt idx="4271">2564</cx:pt>
          <cx:pt idx="4272">2848</cx:pt>
          <cx:pt idx="4273">5979</cx:pt>
          <cx:pt idx="4274">12808</cx:pt>
          <cx:pt idx="4275">263</cx:pt>
          <cx:pt idx="4276">510</cx:pt>
          <cx:pt idx="4277">712</cx:pt>
          <cx:pt idx="4278">4059</cx:pt>
          <cx:pt idx="4279">12808</cx:pt>
          <cx:pt idx="4280">23</cx:pt>
          <cx:pt idx="4281">207</cx:pt>
          <cx:pt idx="4282">866</cx:pt>
          <cx:pt idx="4283">0</cx:pt>
          <cx:pt idx="4284">0</cx:pt>
          <cx:pt idx="4285">0</cx:pt>
          <cx:pt idx="4286">0</cx:pt>
          <cx:pt idx="4287">0</cx:pt>
          <cx:pt idx="4288">0</cx:pt>
          <cx:pt idx="4289">0</cx:pt>
          <cx:pt idx="4290">1469</cx:pt>
          <cx:pt idx="4291">12808</cx:pt>
          <cx:pt idx="4292">12808</cx:pt>
          <cx:pt idx="4293">0</cx:pt>
          <cx:pt idx="4294">0</cx:pt>
          <cx:pt idx="4295">67</cx:pt>
          <cx:pt idx="4296">12808</cx:pt>
          <cx:pt idx="4297">12808</cx:pt>
          <cx:pt idx="4298">12808</cx:pt>
          <cx:pt idx="4299">12808</cx:pt>
          <cx:pt idx="4300">12808</cx:pt>
          <cx:pt idx="4301">0</cx:pt>
          <cx:pt idx="4302">0</cx:pt>
          <cx:pt idx="4303">0</cx:pt>
          <cx:pt idx="4304">0</cx:pt>
          <cx:pt idx="4305">23</cx:pt>
          <cx:pt idx="4306">45</cx:pt>
          <cx:pt idx="4307">45</cx:pt>
          <cx:pt idx="4308">178</cx:pt>
          <cx:pt idx="4309">178</cx:pt>
          <cx:pt idx="4310">214</cx:pt>
          <cx:pt idx="4311">481</cx:pt>
          <cx:pt idx="4312">486</cx:pt>
          <cx:pt idx="4313">808</cx:pt>
          <cx:pt idx="4314">12808</cx:pt>
          <cx:pt idx="4315">12808</cx:pt>
          <cx:pt idx="4316">0</cx:pt>
          <cx:pt idx="4317">2</cx:pt>
          <cx:pt idx="4318">15</cx:pt>
          <cx:pt idx="4319">45</cx:pt>
          <cx:pt idx="4320">125</cx:pt>
          <cx:pt idx="4321">481</cx:pt>
          <cx:pt idx="4322">606</cx:pt>
          <cx:pt idx="4323">983</cx:pt>
          <cx:pt idx="4324">983</cx:pt>
          <cx:pt idx="4325">1780</cx:pt>
          <cx:pt idx="4326">1816</cx:pt>
          <cx:pt idx="4327">8476</cx:pt>
          <cx:pt idx="4328">12336</cx:pt>
          <cx:pt idx="4329">12808</cx:pt>
          <cx:pt idx="4330">12808</cx:pt>
          <cx:pt idx="4331">12808</cx:pt>
          <cx:pt idx="4332">12808</cx:pt>
          <cx:pt idx="4333">12808</cx:pt>
          <cx:pt idx="4334">0</cx:pt>
          <cx:pt idx="4335">1</cx:pt>
          <cx:pt idx="4336">1</cx:pt>
          <cx:pt idx="4337">356</cx:pt>
          <cx:pt idx="4338">801</cx:pt>
          <cx:pt idx="4339">1068</cx:pt>
          <cx:pt idx="4340">1068</cx:pt>
          <cx:pt idx="4341">1246</cx:pt>
          <cx:pt idx="4342">1246</cx:pt>
          <cx:pt idx="4343">1424</cx:pt>
          <cx:pt idx="4344">1691</cx:pt>
          <cx:pt idx="4345">12808</cx:pt>
          <cx:pt idx="4346">12808</cx:pt>
          <cx:pt idx="4347">12808</cx:pt>
          <cx:pt idx="4348">49</cx:pt>
          <cx:pt idx="4349">8669</cx:pt>
          <cx:pt idx="4350">12460</cx:pt>
          <cx:pt idx="4351">267</cx:pt>
          <cx:pt idx="4352">1823</cx:pt>
          <cx:pt idx="4353">12808</cx:pt>
          <cx:pt idx="4354">2</cx:pt>
          <cx:pt idx="4355">5</cx:pt>
          <cx:pt idx="4356">9</cx:pt>
          <cx:pt idx="4357">11</cx:pt>
          <cx:pt idx="4358">27</cx:pt>
          <cx:pt idx="4359">67</cx:pt>
          <cx:pt idx="4360">382</cx:pt>
          <cx:pt idx="4361">445</cx:pt>
          <cx:pt idx="4362">712</cx:pt>
          <cx:pt idx="4363">1215</cx:pt>
          <cx:pt idx="4364">3605</cx:pt>
          <cx:pt idx="4365">4173</cx:pt>
          <cx:pt idx="4366">6653</cx:pt>
          <cx:pt idx="4367">10378</cx:pt>
          <cx:pt idx="4368">12808</cx:pt>
          <cx:pt idx="4369">12808</cx:pt>
          <cx:pt idx="4370">12808</cx:pt>
          <cx:pt idx="4371">12808</cx:pt>
          <cx:pt idx="4372">0</cx:pt>
          <cx:pt idx="4373">0</cx:pt>
          <cx:pt idx="4374">0</cx:pt>
          <cx:pt idx="4375">0</cx:pt>
          <cx:pt idx="4376">0</cx:pt>
          <cx:pt idx="4377">0</cx:pt>
          <cx:pt idx="4378">1</cx:pt>
          <cx:pt idx="4379">3</cx:pt>
          <cx:pt idx="4380">45</cx:pt>
          <cx:pt idx="4381">45</cx:pt>
          <cx:pt idx="4382">67</cx:pt>
          <cx:pt idx="4383">89</cx:pt>
          <cx:pt idx="4384">134</cx:pt>
          <cx:pt idx="4385">178</cx:pt>
          <cx:pt idx="4386">178</cx:pt>
          <cx:pt idx="4387">223</cx:pt>
          <cx:pt idx="4388">267</cx:pt>
          <cx:pt idx="4389">290</cx:pt>
          <cx:pt idx="4390">339</cx:pt>
          <cx:pt idx="4391">445</cx:pt>
          <cx:pt idx="4392">445</cx:pt>
          <cx:pt idx="4393">534</cx:pt>
          <cx:pt idx="4394">534</cx:pt>
          <cx:pt idx="4395">534</cx:pt>
          <cx:pt idx="4396">570</cx:pt>
          <cx:pt idx="4397">769</cx:pt>
          <cx:pt idx="4398">882</cx:pt>
          <cx:pt idx="4399">890</cx:pt>
          <cx:pt idx="4400">983</cx:pt>
          <cx:pt idx="4401">1492</cx:pt>
          <cx:pt idx="4402">1958</cx:pt>
          <cx:pt idx="4403">3560</cx:pt>
          <cx:pt idx="4404">4486</cx:pt>
          <cx:pt idx="4405">6675</cx:pt>
          <cx:pt idx="4406">12808</cx:pt>
          <cx:pt idx="4407">12808</cx:pt>
          <cx:pt idx="4408">12808</cx:pt>
          <cx:pt idx="4409">0</cx:pt>
          <cx:pt idx="4410">45</cx:pt>
          <cx:pt idx="4411">45</cx:pt>
          <cx:pt idx="4412">107</cx:pt>
          <cx:pt idx="4413">481</cx:pt>
          <cx:pt idx="4414">997</cx:pt>
          <cx:pt idx="4415">1068</cx:pt>
          <cx:pt idx="4416">9345</cx:pt>
          <cx:pt idx="4417">12808</cx:pt>
          <cx:pt idx="4418">12808</cx:pt>
          <cx:pt idx="4419">12808</cx:pt>
          <cx:pt idx="4420">12808</cx:pt>
          <cx:pt idx="4421">0</cx:pt>
          <cx:pt idx="4422">5</cx:pt>
          <cx:pt idx="4423">6</cx:pt>
          <cx:pt idx="4424">23</cx:pt>
          <cx:pt idx="4425">89</cx:pt>
          <cx:pt idx="4426">312</cx:pt>
          <cx:pt idx="4427">445</cx:pt>
          <cx:pt idx="4428">997</cx:pt>
          <cx:pt idx="4429">1602</cx:pt>
          <cx:pt idx="4430">3738</cx:pt>
          <cx:pt idx="4431">12808</cx:pt>
          <cx:pt idx="4432">12808</cx:pt>
          <cx:pt idx="4433">12808</cx:pt>
          <cx:pt idx="4434">0</cx:pt>
          <cx:pt idx="4435">0</cx:pt>
          <cx:pt idx="4436">0</cx:pt>
          <cx:pt idx="4437">0</cx:pt>
          <cx:pt idx="4438">0</cx:pt>
          <cx:pt idx="4439">0</cx:pt>
          <cx:pt idx="4440">2</cx:pt>
          <cx:pt idx="4441">2</cx:pt>
          <cx:pt idx="4442">3</cx:pt>
          <cx:pt idx="4443">67</cx:pt>
          <cx:pt idx="4444">214</cx:pt>
          <cx:pt idx="4445">267</cx:pt>
          <cx:pt idx="4446">445</cx:pt>
          <cx:pt idx="4447">890</cx:pt>
          <cx:pt idx="4448">1469</cx:pt>
          <cx:pt idx="4449">1602</cx:pt>
          <cx:pt idx="4450">4232</cx:pt>
          <cx:pt idx="4451">4232</cx:pt>
          <cx:pt idx="4452">12808</cx:pt>
          <cx:pt idx="4453">12808</cx:pt>
          <cx:pt idx="4454">12808</cx:pt>
          <cx:pt idx="4455">12808</cx:pt>
          <cx:pt idx="4456">8051</cx:pt>
          <cx:pt idx="4457">0</cx:pt>
          <cx:pt idx="4458">0</cx:pt>
          <cx:pt idx="4459">5</cx:pt>
          <cx:pt idx="4460">118</cx:pt>
          <cx:pt idx="4461">156</cx:pt>
          <cx:pt idx="4462">445</cx:pt>
          <cx:pt idx="4463">534</cx:pt>
          <cx:pt idx="4464">677</cx:pt>
          <cx:pt idx="4465">735</cx:pt>
          <cx:pt idx="4466">1068</cx:pt>
          <cx:pt idx="4467">1068</cx:pt>
          <cx:pt idx="4468">8318</cx:pt>
          <cx:pt idx="4469">10529</cx:pt>
          <cx:pt idx="4470">12808</cx:pt>
          <cx:pt idx="4471">12808</cx:pt>
          <cx:pt idx="4472">0</cx:pt>
          <cx:pt idx="4473">432</cx:pt>
          <cx:pt idx="4474">2492</cx:pt>
          <cx:pt idx="4475">12808</cx:pt>
          <cx:pt idx="4476">12808</cx:pt>
          <cx:pt idx="4477">0</cx:pt>
          <cx:pt idx="4478">0</cx:pt>
          <cx:pt idx="4479">0</cx:pt>
          <cx:pt idx="4480">0</cx:pt>
          <cx:pt idx="4481">0</cx:pt>
          <cx:pt idx="4482">0</cx:pt>
          <cx:pt idx="4483">0</cx:pt>
          <cx:pt idx="4484">0</cx:pt>
          <cx:pt idx="4485">0</cx:pt>
          <cx:pt idx="4486">1</cx:pt>
          <cx:pt idx="4487">89</cx:pt>
          <cx:pt idx="4488">123</cx:pt>
          <cx:pt idx="4489">134</cx:pt>
          <cx:pt idx="4490">623</cx:pt>
          <cx:pt idx="4491">890</cx:pt>
          <cx:pt idx="4492">890</cx:pt>
          <cx:pt idx="4493">4561</cx:pt>
          <cx:pt idx="4494">5239</cx:pt>
          <cx:pt idx="4495">12808</cx:pt>
          <cx:pt idx="4496">12808</cx:pt>
          <cx:pt idx="4497">12808</cx:pt>
          <cx:pt idx="4498">0</cx:pt>
          <cx:pt idx="4499">9</cx:pt>
          <cx:pt idx="4500">23</cx:pt>
          <cx:pt idx="4501">423</cx:pt>
          <cx:pt idx="4502">1780</cx:pt>
          <cx:pt idx="4503">12808</cx:pt>
          <cx:pt idx="4504">12808</cx:pt>
          <cx:pt idx="4505">12808</cx:pt>
          <cx:pt idx="4506">0</cx:pt>
          <cx:pt idx="4507">0</cx:pt>
          <cx:pt idx="4508">0</cx:pt>
          <cx:pt idx="4509">0</cx:pt>
          <cx:pt idx="4510">0</cx:pt>
          <cx:pt idx="4511">0</cx:pt>
          <cx:pt idx="4512">1</cx:pt>
          <cx:pt idx="4513">1</cx:pt>
          <cx:pt idx="4514">45</cx:pt>
          <cx:pt idx="4515">54</cx:pt>
          <cx:pt idx="4516">95</cx:pt>
          <cx:pt idx="4517">98</cx:pt>
          <cx:pt idx="4518">134</cx:pt>
          <cx:pt idx="4519">8455</cx:pt>
          <cx:pt idx="4520">8900</cx:pt>
          <cx:pt idx="4521">9022</cx:pt>
          <cx:pt idx="4522">9537</cx:pt>
          <cx:pt idx="4523">12808</cx:pt>
          <cx:pt idx="4524">12808</cx:pt>
          <cx:pt idx="4525">12808</cx:pt>
          <cx:pt idx="4526">12808</cx:pt>
          <cx:pt idx="4527">0</cx:pt>
          <cx:pt idx="4528">0</cx:pt>
          <cx:pt idx="4529">0</cx:pt>
          <cx:pt idx="4530">0</cx:pt>
          <cx:pt idx="4531">0</cx:pt>
          <cx:pt idx="4532">0</cx:pt>
          <cx:pt idx="4533">0</cx:pt>
          <cx:pt idx="4534">0</cx:pt>
          <cx:pt idx="4535">0</cx:pt>
          <cx:pt idx="4536">0</cx:pt>
          <cx:pt idx="4537">0</cx:pt>
          <cx:pt idx="4538">0</cx:pt>
          <cx:pt idx="4539">0</cx:pt>
          <cx:pt idx="4540">1513</cx:pt>
          <cx:pt idx="4541">2225</cx:pt>
          <cx:pt idx="4542">0</cx:pt>
          <cx:pt idx="4543">0</cx:pt>
          <cx:pt idx="4544">0</cx:pt>
          <cx:pt idx="4545">1</cx:pt>
          <cx:pt idx="4546">1</cx:pt>
          <cx:pt idx="4547">2</cx:pt>
          <cx:pt idx="4548">5</cx:pt>
          <cx:pt idx="4549">10</cx:pt>
          <cx:pt idx="4550">10</cx:pt>
          <cx:pt idx="4551">13</cx:pt>
          <cx:pt idx="4552">174</cx:pt>
          <cx:pt idx="4553">890</cx:pt>
          <cx:pt idx="4554">1780</cx:pt>
          <cx:pt idx="4555">12808</cx:pt>
          <cx:pt idx="4556">0</cx:pt>
          <cx:pt idx="4557">0</cx:pt>
          <cx:pt idx="4558">0</cx:pt>
          <cx:pt idx="4559">0</cx:pt>
          <cx:pt idx="4560">0</cx:pt>
          <cx:pt idx="4561">0</cx:pt>
          <cx:pt idx="4562">0</cx:pt>
          <cx:pt idx="4563">94</cx:pt>
          <cx:pt idx="4564">134</cx:pt>
          <cx:pt idx="4565">534</cx:pt>
          <cx:pt idx="4566">534</cx:pt>
          <cx:pt idx="4567">534</cx:pt>
          <cx:pt idx="4568">677</cx:pt>
          <cx:pt idx="4569">1198</cx:pt>
          <cx:pt idx="4570">1246</cx:pt>
          <cx:pt idx="4571">1691</cx:pt>
          <cx:pt idx="4572">1780</cx:pt>
          <cx:pt idx="4573">1780</cx:pt>
          <cx:pt idx="4574">2199</cx:pt>
          <cx:pt idx="4575">2225</cx:pt>
          <cx:pt idx="4576">3805</cx:pt>
          <cx:pt idx="4577">5358</cx:pt>
          <cx:pt idx="4578">7606</cx:pt>
          <cx:pt idx="4579">12808</cx:pt>
          <cx:pt idx="4580">12808</cx:pt>
          <cx:pt idx="4581">12808</cx:pt>
          <cx:pt idx="4582">12808</cx:pt>
          <cx:pt idx="4583">12808</cx:pt>
          <cx:pt idx="4584">12808</cx:pt>
          <cx:pt idx="4585">0</cx:pt>
          <cx:pt idx="4586">0</cx:pt>
          <cx:pt idx="4587">0</cx:pt>
          <cx:pt idx="4588">0</cx:pt>
          <cx:pt idx="4589">0</cx:pt>
          <cx:pt idx="4590">0</cx:pt>
          <cx:pt idx="4591">18</cx:pt>
          <cx:pt idx="4592">468</cx:pt>
          <cx:pt idx="4593">1066</cx:pt>
          <cx:pt idx="4594">1335</cx:pt>
          <cx:pt idx="4595">1548</cx:pt>
          <cx:pt idx="4596">3204</cx:pt>
          <cx:pt idx="4597">4059</cx:pt>
          <cx:pt idx="4598">5860</cx:pt>
          <cx:pt idx="4599">7120</cx:pt>
          <cx:pt idx="4600">12808</cx:pt>
          <cx:pt idx="4601">12808</cx:pt>
          <cx:pt idx="4602">12808</cx:pt>
          <cx:pt idx="4603">0</cx:pt>
          <cx:pt idx="4604">1</cx:pt>
          <cx:pt idx="4605">23</cx:pt>
          <cx:pt idx="4606">27</cx:pt>
          <cx:pt idx="4607">178</cx:pt>
          <cx:pt idx="4608">334</cx:pt>
          <cx:pt idx="4609">1068</cx:pt>
          <cx:pt idx="4610">1780</cx:pt>
          <cx:pt idx="4611">2410</cx:pt>
          <cx:pt idx="4612">2670</cx:pt>
          <cx:pt idx="4613">5874</cx:pt>
          <cx:pt idx="4614">8811</cx:pt>
          <cx:pt idx="4615">10378</cx:pt>
          <cx:pt idx="4616">12808</cx:pt>
          <cx:pt idx="4617">12808</cx:pt>
          <cx:pt idx="4618">12808</cx:pt>
          <cx:pt idx="4619">12808</cx:pt>
          <cx:pt idx="4620">12808</cx:pt>
          <cx:pt idx="4621">12808</cx:pt>
          <cx:pt idx="4622">0</cx:pt>
          <cx:pt idx="4623">0</cx:pt>
          <cx:pt idx="4624">0</cx:pt>
          <cx:pt idx="4625">0</cx:pt>
          <cx:pt idx="4626">5</cx:pt>
          <cx:pt idx="4627">379</cx:pt>
          <cx:pt idx="4628">456</cx:pt>
          <cx:pt idx="4629">712</cx:pt>
          <cx:pt idx="4630">1066</cx:pt>
          <cx:pt idx="4631">1174</cx:pt>
          <cx:pt idx="4632">1368</cx:pt>
          <cx:pt idx="4633">1402</cx:pt>
          <cx:pt idx="4634">1869</cx:pt>
          <cx:pt idx="4635">2047</cx:pt>
          <cx:pt idx="4636">2136</cx:pt>
          <cx:pt idx="4637">2136</cx:pt>
          <cx:pt idx="4638">2181</cx:pt>
          <cx:pt idx="4639">2492</cx:pt>
          <cx:pt idx="4640">3738</cx:pt>
          <cx:pt idx="4641">5013</cx:pt>
          <cx:pt idx="4642">5981</cx:pt>
          <cx:pt idx="4643">7476</cx:pt>
          <cx:pt idx="4644">8188</cx:pt>
          <cx:pt idx="4645">11992</cx:pt>
          <cx:pt idx="4646">12808</cx:pt>
          <cx:pt idx="4647">12808</cx:pt>
          <cx:pt idx="4648">12808</cx:pt>
          <cx:pt idx="4649">12808</cx:pt>
          <cx:pt idx="4650">0</cx:pt>
          <cx:pt idx="4651">0</cx:pt>
          <cx:pt idx="4652">2617</cx:pt>
          <cx:pt idx="4653">12808</cx:pt>
          <cx:pt idx="4654">0</cx:pt>
          <cx:pt idx="4655">0</cx:pt>
          <cx:pt idx="4656">0</cx:pt>
          <cx:pt idx="4657">0</cx:pt>
          <cx:pt idx="4658">0</cx:pt>
          <cx:pt idx="4659">0</cx:pt>
          <cx:pt idx="4660">0</cx:pt>
          <cx:pt idx="4661">0</cx:pt>
          <cx:pt idx="4662">0</cx:pt>
          <cx:pt idx="4663">712</cx:pt>
          <cx:pt idx="4664">2350</cx:pt>
          <cx:pt idx="4665">12305</cx:pt>
          <cx:pt idx="4666">12808</cx:pt>
          <cx:pt idx="4667">0</cx:pt>
          <cx:pt idx="4668">0</cx:pt>
          <cx:pt idx="4669">0</cx:pt>
          <cx:pt idx="4670">2</cx:pt>
          <cx:pt idx="4671">534</cx:pt>
          <cx:pt idx="4672">1602</cx:pt>
          <cx:pt idx="4673">3204</cx:pt>
          <cx:pt idx="4674">12808</cx:pt>
          <cx:pt idx="4675">18</cx:pt>
          <cx:pt idx="4676">45</cx:pt>
          <cx:pt idx="4677">49</cx:pt>
          <cx:pt idx="4678">89</cx:pt>
          <cx:pt idx="4679">100</cx:pt>
          <cx:pt idx="4680">112</cx:pt>
          <cx:pt idx="4681">178</cx:pt>
          <cx:pt idx="4682">574</cx:pt>
          <cx:pt idx="4683">668</cx:pt>
          <cx:pt idx="4684">12808</cx:pt>
          <cx:pt idx="4685">0</cx:pt>
          <cx:pt idx="4686">0</cx:pt>
          <cx:pt idx="4687">85</cx:pt>
          <cx:pt idx="4688">119</cx:pt>
          <cx:pt idx="4689">2777</cx:pt>
          <cx:pt idx="4690">12808</cx:pt>
          <cx:pt idx="4691">12808</cx:pt>
          <cx:pt idx="4692">0</cx:pt>
          <cx:pt idx="4693">0</cx:pt>
          <cx:pt idx="4694">0</cx:pt>
          <cx:pt idx="4695">0</cx:pt>
          <cx:pt idx="4696">0</cx:pt>
          <cx:pt idx="4697">0</cx:pt>
          <cx:pt idx="4698">1</cx:pt>
          <cx:pt idx="4699">2</cx:pt>
          <cx:pt idx="4700">45</cx:pt>
          <cx:pt idx="4701">89</cx:pt>
          <cx:pt idx="4702">1424</cx:pt>
          <cx:pt idx="4703">1558</cx:pt>
          <cx:pt idx="4704">1691</cx:pt>
          <cx:pt idx="4705">2937</cx:pt>
          <cx:pt idx="4706">4059</cx:pt>
          <cx:pt idx="4707">4237</cx:pt>
          <cx:pt idx="4708">4237</cx:pt>
          <cx:pt idx="4709">4237</cx:pt>
          <cx:pt idx="4710">8476</cx:pt>
          <cx:pt idx="4711">8476</cx:pt>
          <cx:pt idx="4712">8476</cx:pt>
          <cx:pt idx="4713">8476</cx:pt>
          <cx:pt idx="4714">8476</cx:pt>
          <cx:pt idx="4715">8476</cx:pt>
          <cx:pt idx="4716">8722</cx:pt>
          <cx:pt idx="4717">12460</cx:pt>
          <cx:pt idx="4718">0</cx:pt>
          <cx:pt idx="4719">0</cx:pt>
          <cx:pt idx="4720">0</cx:pt>
          <cx:pt idx="4721">0</cx:pt>
          <cx:pt idx="4722">0</cx:pt>
          <cx:pt idx="4723">0</cx:pt>
          <cx:pt idx="4724">0</cx:pt>
          <cx:pt idx="4725">0</cx:pt>
          <cx:pt idx="4726">1</cx:pt>
          <cx:pt idx="4727">312</cx:pt>
          <cx:pt idx="4728">983</cx:pt>
          <cx:pt idx="4729">2225</cx:pt>
          <cx:pt idx="4730">5874</cx:pt>
          <cx:pt idx="4731">6408</cx:pt>
          <cx:pt idx="4732">8476</cx:pt>
          <cx:pt idx="4733">12808</cx:pt>
          <cx:pt idx="4734">12808</cx:pt>
          <cx:pt idx="4735">12808</cx:pt>
          <cx:pt idx="4736">12808</cx:pt>
          <cx:pt idx="4737">0</cx:pt>
          <cx:pt idx="4738">0</cx:pt>
          <cx:pt idx="4739">0</cx:pt>
          <cx:pt idx="4740">0</cx:pt>
          <cx:pt idx="4741">41</cx:pt>
          <cx:pt idx="4742">287</cx:pt>
          <cx:pt idx="4743">490</cx:pt>
          <cx:pt idx="4744">534</cx:pt>
          <cx:pt idx="4745">534</cx:pt>
          <cx:pt idx="4746">810</cx:pt>
          <cx:pt idx="4747">1068</cx:pt>
          <cx:pt idx="4748">1513</cx:pt>
          <cx:pt idx="4749">4005</cx:pt>
          <cx:pt idx="4750">12808</cx:pt>
          <cx:pt idx="4751">12808</cx:pt>
          <cx:pt idx="4752">12808</cx:pt>
          <cx:pt idx="4753">12808</cx:pt>
          <cx:pt idx="4754">12808</cx:pt>
          <cx:pt idx="4755">0</cx:pt>
          <cx:pt idx="4756">0</cx:pt>
          <cx:pt idx="4757">0</cx:pt>
          <cx:pt idx="4758">0</cx:pt>
          <cx:pt idx="4759">0</cx:pt>
          <cx:pt idx="4760">0</cx:pt>
          <cx:pt idx="4761">0</cx:pt>
          <cx:pt idx="4762">0</cx:pt>
          <cx:pt idx="4763">0</cx:pt>
          <cx:pt idx="4764">0</cx:pt>
          <cx:pt idx="4765">0</cx:pt>
          <cx:pt idx="4766">0</cx:pt>
          <cx:pt idx="4767">0</cx:pt>
          <cx:pt idx="4768">0</cx:pt>
          <cx:pt idx="4769">0</cx:pt>
          <cx:pt idx="4770">0</cx:pt>
          <cx:pt idx="4771">5</cx:pt>
          <cx:pt idx="4772">5</cx:pt>
          <cx:pt idx="4773">6</cx:pt>
          <cx:pt idx="4774">9</cx:pt>
          <cx:pt idx="4775">24</cx:pt>
          <cx:pt idx="4776">27</cx:pt>
          <cx:pt idx="4777">27</cx:pt>
          <cx:pt idx="4778">54</cx:pt>
          <cx:pt idx="4779">134</cx:pt>
          <cx:pt idx="4780">156</cx:pt>
          <cx:pt idx="4781">370</cx:pt>
          <cx:pt idx="4782">423</cx:pt>
          <cx:pt idx="4783">705</cx:pt>
          <cx:pt idx="4784">712</cx:pt>
          <cx:pt idx="4785">810</cx:pt>
          <cx:pt idx="4786">1424</cx:pt>
          <cx:pt idx="4787">1691</cx:pt>
          <cx:pt idx="4788">1813</cx:pt>
          <cx:pt idx="4789">2179</cx:pt>
          <cx:pt idx="4790">2492</cx:pt>
          <cx:pt idx="4791">2492</cx:pt>
          <cx:pt idx="4792">2848</cx:pt>
          <cx:pt idx="4793">2893</cx:pt>
          <cx:pt idx="4794">3493</cx:pt>
          <cx:pt idx="4795">4237</cx:pt>
          <cx:pt idx="4796">5525</cx:pt>
          <cx:pt idx="4797">6408</cx:pt>
          <cx:pt idx="4798">8844</cx:pt>
          <cx:pt idx="4799">9447</cx:pt>
          <cx:pt idx="4800">10497</cx:pt>
          <cx:pt idx="4801">12282</cx:pt>
          <cx:pt idx="4802">12808</cx:pt>
          <cx:pt idx="4803">12808</cx:pt>
          <cx:pt idx="4804">12808</cx:pt>
          <cx:pt idx="4805">12808</cx:pt>
          <cx:pt idx="4806">12808</cx:pt>
          <cx:pt idx="4807">12808</cx:pt>
          <cx:pt idx="4808">12808</cx:pt>
          <cx:pt idx="4809">12808</cx:pt>
          <cx:pt idx="4810">12808</cx:pt>
          <cx:pt idx="4811">0</cx:pt>
          <cx:pt idx="4812">0</cx:pt>
          <cx:pt idx="4813">0</cx:pt>
          <cx:pt idx="4814">0</cx:pt>
          <cx:pt idx="4815">0</cx:pt>
          <cx:pt idx="4816">0</cx:pt>
          <cx:pt idx="4817">18</cx:pt>
          <cx:pt idx="4818">23</cx:pt>
          <cx:pt idx="4819">41</cx:pt>
          <cx:pt idx="4820">107</cx:pt>
          <cx:pt idx="4821">312</cx:pt>
          <cx:pt idx="4822">356</cx:pt>
          <cx:pt idx="4823">623</cx:pt>
          <cx:pt idx="4824">1311</cx:pt>
          <cx:pt idx="4825">4442</cx:pt>
          <cx:pt idx="4826">8010</cx:pt>
          <cx:pt idx="4827">9457</cx:pt>
          <cx:pt idx="4828">11570</cx:pt>
          <cx:pt idx="4829">12808</cx:pt>
          <cx:pt idx="4830">12808</cx:pt>
          <cx:pt idx="4831">0</cx:pt>
          <cx:pt idx="4832">1</cx:pt>
          <cx:pt idx="4833">67</cx:pt>
          <cx:pt idx="4834">267</cx:pt>
          <cx:pt idx="4835">4450</cx:pt>
          <cx:pt idx="4836">7476</cx:pt>
          <cx:pt idx="4837">12808</cx:pt>
          <cx:pt idx="4838">12808</cx:pt>
          <cx:pt idx="4839">0</cx:pt>
          <cx:pt idx="4840">0</cx:pt>
          <cx:pt idx="4841">0</cx:pt>
          <cx:pt idx="4842">15</cx:pt>
          <cx:pt idx="4843">23</cx:pt>
          <cx:pt idx="4844">38</cx:pt>
          <cx:pt idx="4845">6408</cx:pt>
          <cx:pt idx="4846">8544</cx:pt>
          <cx:pt idx="4847">12808</cx:pt>
          <cx:pt idx="4848">12808</cx:pt>
          <cx:pt idx="4849">1</cx:pt>
          <cx:pt idx="4850">2</cx:pt>
          <cx:pt idx="4851">89</cx:pt>
          <cx:pt idx="4852">250</cx:pt>
          <cx:pt idx="4853">479</cx:pt>
          <cx:pt idx="4854">534</cx:pt>
          <cx:pt idx="4855">798</cx:pt>
          <cx:pt idx="4856">1140</cx:pt>
          <cx:pt idx="4857">12808</cx:pt>
          <cx:pt idx="4858">0</cx:pt>
          <cx:pt idx="4859">0</cx:pt>
          <cx:pt idx="4860">0</cx:pt>
          <cx:pt idx="4861">0</cx:pt>
          <cx:pt idx="4862">1</cx:pt>
          <cx:pt idx="4863">5</cx:pt>
          <cx:pt idx="4864">28</cx:pt>
          <cx:pt idx="4865">187</cx:pt>
          <cx:pt idx="4866">267</cx:pt>
          <cx:pt idx="4867">294</cx:pt>
          <cx:pt idx="4868">356</cx:pt>
          <cx:pt idx="4869">445</cx:pt>
          <cx:pt idx="4870">599</cx:pt>
          <cx:pt idx="4871">990</cx:pt>
          <cx:pt idx="4872">1215</cx:pt>
          <cx:pt idx="4873">2492</cx:pt>
          <cx:pt idx="4874">5429</cx:pt>
          <cx:pt idx="4875">6408</cx:pt>
          <cx:pt idx="4876">6878</cx:pt>
          <cx:pt idx="4877">7290</cx:pt>
          <cx:pt idx="4878">8476</cx:pt>
          <cx:pt idx="4879">8476</cx:pt>
          <cx:pt idx="4880">12808</cx:pt>
          <cx:pt idx="4881">12808</cx:pt>
          <cx:pt idx="4882">12808</cx:pt>
          <cx:pt idx="4883">12808</cx:pt>
          <cx:pt idx="4884">0</cx:pt>
          <cx:pt idx="4885">1</cx:pt>
          <cx:pt idx="4886">1</cx:pt>
          <cx:pt idx="4887">1</cx:pt>
          <cx:pt idx="4888">5</cx:pt>
          <cx:pt idx="4889">36</cx:pt>
          <cx:pt idx="4890">67</cx:pt>
          <cx:pt idx="4891">855</cx:pt>
          <cx:pt idx="4892">1780</cx:pt>
          <cx:pt idx="4893">4353</cx:pt>
          <cx:pt idx="4894">12808</cx:pt>
          <cx:pt idx="4895">12808</cx:pt>
          <cx:pt idx="4896">12808</cx:pt>
          <cx:pt idx="4897">12808</cx:pt>
          <cx:pt idx="4898">12808</cx:pt>
          <cx:pt idx="4899">12808</cx:pt>
          <cx:pt idx="4900">12808</cx:pt>
          <cx:pt idx="4901">12808</cx:pt>
          <cx:pt idx="4902">0</cx:pt>
          <cx:pt idx="4903">0</cx:pt>
          <cx:pt idx="4904">0</cx:pt>
          <cx:pt idx="4905">0</cx:pt>
          <cx:pt idx="4906">0</cx:pt>
          <cx:pt idx="4907">0</cx:pt>
          <cx:pt idx="4908">0</cx:pt>
          <cx:pt idx="4909">0</cx:pt>
          <cx:pt idx="4910">1</cx:pt>
          <cx:pt idx="4911">1</cx:pt>
          <cx:pt idx="4912">1</cx:pt>
          <cx:pt idx="4913">1</cx:pt>
          <cx:pt idx="4914">2</cx:pt>
          <cx:pt idx="4915">223</cx:pt>
          <cx:pt idx="4916">267</cx:pt>
          <cx:pt idx="4917">284</cx:pt>
          <cx:pt idx="4918">445</cx:pt>
          <cx:pt idx="4919">2670</cx:pt>
          <cx:pt idx="4920">6008</cx:pt>
          <cx:pt idx="4921">8544</cx:pt>
          <cx:pt idx="4922">10947</cx:pt>
          <cx:pt idx="4923">12808</cx:pt>
          <cx:pt idx="4924">12808</cx:pt>
          <cx:pt idx="4925">12808</cx:pt>
          <cx:pt idx="4926">12808</cx:pt>
          <cx:pt idx="4927">19</cx:pt>
          <cx:pt idx="4928">81</cx:pt>
          <cx:pt idx="4929">801</cx:pt>
          <cx:pt idx="4930">2403</cx:pt>
          <cx:pt idx="4931">12808</cx:pt>
          <cx:pt idx="4932">0</cx:pt>
          <cx:pt idx="4933">0</cx:pt>
          <cx:pt idx="4934">0</cx:pt>
          <cx:pt idx="4935">0</cx:pt>
          <cx:pt idx="4936">0</cx:pt>
          <cx:pt idx="4937">0</cx:pt>
          <cx:pt idx="4938">1</cx:pt>
          <cx:pt idx="4939">17</cx:pt>
          <cx:pt idx="4940">41</cx:pt>
          <cx:pt idx="4941">54</cx:pt>
          <cx:pt idx="4942">72</cx:pt>
          <cx:pt idx="4943">90</cx:pt>
          <cx:pt idx="4944">295</cx:pt>
          <cx:pt idx="4945">303</cx:pt>
          <cx:pt idx="4946">327</cx:pt>
          <cx:pt idx="4947">349</cx:pt>
          <cx:pt idx="4948">356</cx:pt>
          <cx:pt idx="4949">363</cx:pt>
          <cx:pt idx="4950">371</cx:pt>
          <cx:pt idx="4951">526</cx:pt>
          <cx:pt idx="4952">526</cx:pt>
          <cx:pt idx="4953">648</cx:pt>
          <cx:pt idx="4954">1068</cx:pt>
          <cx:pt idx="4955">1585</cx:pt>
          <cx:pt idx="4956">2270</cx:pt>
          <cx:pt idx="4957">2670</cx:pt>
          <cx:pt idx="4958">5874</cx:pt>
          <cx:pt idx="4959">6942</cx:pt>
          <cx:pt idx="4960">12015</cx:pt>
          <cx:pt idx="4961">12808</cx:pt>
          <cx:pt idx="4962">0</cx:pt>
          <cx:pt idx="4963">0</cx:pt>
          <cx:pt idx="4964">0</cx:pt>
          <cx:pt idx="4965">0</cx:pt>
          <cx:pt idx="4966">5</cx:pt>
          <cx:pt idx="4967">534</cx:pt>
          <cx:pt idx="4968">957</cx:pt>
          <cx:pt idx="4969">5340</cx:pt>
          <cx:pt idx="4970">5340</cx:pt>
          <cx:pt idx="4971">12808</cx:pt>
          <cx:pt idx="4972">12808</cx:pt>
          <cx:pt idx="4973">12808</cx:pt>
          <cx:pt idx="4974">12808</cx:pt>
          <cx:pt idx="4975">12808</cx:pt>
          <cx:pt idx="4976">12808</cx:pt>
          <cx:pt idx="4977">12808</cx:pt>
          <cx:pt idx="4978">12808</cx:pt>
          <cx:pt idx="4979">0</cx:pt>
          <cx:pt idx="4980">0</cx:pt>
          <cx:pt idx="4981">0</cx:pt>
          <cx:pt idx="4982">0</cx:pt>
          <cx:pt idx="4983">0</cx:pt>
          <cx:pt idx="4984">0</cx:pt>
          <cx:pt idx="4985">0</cx:pt>
          <cx:pt idx="4986">0</cx:pt>
          <cx:pt idx="4987">22</cx:pt>
          <cx:pt idx="4988">89</cx:pt>
          <cx:pt idx="4989">491</cx:pt>
          <cx:pt idx="4990">890</cx:pt>
          <cx:pt idx="4991">1095</cx:pt>
          <cx:pt idx="4992">2084</cx:pt>
          <cx:pt idx="4993">8075</cx:pt>
          <cx:pt idx="4994">8544</cx:pt>
          <cx:pt idx="4995">12808</cx:pt>
          <cx:pt idx="4996">0</cx:pt>
          <cx:pt idx="4997">1</cx:pt>
          <cx:pt idx="4998">45</cx:pt>
          <cx:pt idx="4999">54</cx:pt>
          <cx:pt idx="5000">63</cx:pt>
          <cx:pt idx="5001">445</cx:pt>
          <cx:pt idx="5002">481</cx:pt>
          <cx:pt idx="5003">490</cx:pt>
          <cx:pt idx="5004">3382</cx:pt>
          <cx:pt idx="5005">3805</cx:pt>
          <cx:pt idx="5006">6665</cx:pt>
          <cx:pt idx="5007">6729</cx:pt>
          <cx:pt idx="5008">8075</cx:pt>
          <cx:pt idx="5009">9612</cx:pt>
          <cx:pt idx="5010">9612</cx:pt>
          <cx:pt idx="5011">9724</cx:pt>
          <cx:pt idx="5012">10638</cx:pt>
          <cx:pt idx="5013">12808</cx:pt>
          <cx:pt idx="5014">12808</cx:pt>
          <cx:pt idx="5015">12808</cx:pt>
          <cx:pt idx="5016">12808</cx:pt>
          <cx:pt idx="5017">12808</cx:pt>
          <cx:pt idx="5018">12808</cx:pt>
          <cx:pt idx="5019">12808</cx:pt>
          <cx:pt idx="5020">12808</cx:pt>
          <cx:pt idx="5021">12808</cx:pt>
          <cx:pt idx="5022">12808</cx:pt>
          <cx:pt idx="5023">12808</cx:pt>
          <cx:pt idx="5024">12808</cx:pt>
          <cx:pt idx="5025">12808</cx:pt>
          <cx:pt idx="5026">12808</cx:pt>
          <cx:pt idx="5027">0</cx:pt>
          <cx:pt idx="5028">0</cx:pt>
          <cx:pt idx="5029">0</cx:pt>
          <cx:pt idx="5030">0</cx:pt>
          <cx:pt idx="5031">0</cx:pt>
          <cx:pt idx="5032">0</cx:pt>
          <cx:pt idx="5033">36</cx:pt>
          <cx:pt idx="5034">262</cx:pt>
          <cx:pt idx="5035">890</cx:pt>
          <cx:pt idx="5036">2136</cx:pt>
          <cx:pt idx="5037">2759</cx:pt>
          <cx:pt idx="5038">3433</cx:pt>
          <cx:pt idx="5039">7120</cx:pt>
          <cx:pt idx="5040">8464</cx:pt>
          <cx:pt idx="5041">8544</cx:pt>
          <cx:pt idx="5042">9790</cx:pt>
          <cx:pt idx="5043">10680</cx:pt>
          <cx:pt idx="5044">10858</cx:pt>
          <cx:pt idx="5045">12808</cx:pt>
          <cx:pt idx="5046">12808</cx:pt>
          <cx:pt idx="5047">12808</cx:pt>
          <cx:pt idx="5048">12808</cx:pt>
          <cx:pt idx="5049">12808</cx:pt>
          <cx:pt idx="5050">12808</cx:pt>
          <cx:pt idx="5051">0</cx:pt>
          <cx:pt idx="5052">31</cx:pt>
          <cx:pt idx="5053">45</cx:pt>
          <cx:pt idx="5054">178</cx:pt>
          <cx:pt idx="5055">1002</cx:pt>
          <cx:pt idx="5056">3815</cx:pt>
          <cx:pt idx="5057">8010</cx:pt>
          <cx:pt idx="5058">2</cx:pt>
          <cx:pt idx="5059">445</cx:pt>
          <cx:pt idx="5060">4094</cx:pt>
          <cx:pt idx="5061">4806</cx:pt>
          <cx:pt idx="5062">7690</cx:pt>
          <cx:pt idx="5063">12808</cx:pt>
          <cx:pt idx="5064">0</cx:pt>
          <cx:pt idx="5065">0</cx:pt>
          <cx:pt idx="5066">0</cx:pt>
          <cx:pt idx="5067">0</cx:pt>
          <cx:pt idx="5068">27</cx:pt>
          <cx:pt idx="5069">29</cx:pt>
          <cx:pt idx="5070">29</cx:pt>
          <cx:pt idx="5071">33</cx:pt>
          <cx:pt idx="5072">60</cx:pt>
          <cx:pt idx="5073">178</cx:pt>
          <cx:pt idx="5074">218</cx:pt>
          <cx:pt idx="5075">539</cx:pt>
          <cx:pt idx="5076">668</cx:pt>
          <cx:pt idx="5077">1002</cx:pt>
          <cx:pt idx="5078">1002</cx:pt>
          <cx:pt idx="5079">1178</cx:pt>
          <cx:pt idx="5080">1246</cx:pt>
          <cx:pt idx="5081">1433</cx:pt>
          <cx:pt idx="5082">1602</cx:pt>
          <cx:pt idx="5083">1665</cx:pt>
          <cx:pt idx="5084">1962</cx:pt>
          <cx:pt idx="5085">2848</cx:pt>
          <cx:pt idx="5086">3924</cx:pt>
          <cx:pt idx="5087">7476</cx:pt>
          <cx:pt idx="5088">8900</cx:pt>
          <cx:pt idx="5089">10235</cx:pt>
          <cx:pt idx="5090">12808</cx:pt>
          <cx:pt idx="5091">12808</cx:pt>
          <cx:pt idx="5092">12808</cx:pt>
          <cx:pt idx="5093">12808</cx:pt>
          <cx:pt idx="5094">12808</cx:pt>
          <cx:pt idx="5095">12808</cx:pt>
          <cx:pt idx="5096">12808</cx:pt>
          <cx:pt idx="5097">12808</cx:pt>
          <cx:pt idx="5098">12808</cx:pt>
          <cx:pt idx="5099">0</cx:pt>
          <cx:pt idx="5100">0</cx:pt>
          <cx:pt idx="5101">11</cx:pt>
          <cx:pt idx="5102">534</cx:pt>
          <cx:pt idx="5103">1153</cx:pt>
          <cx:pt idx="5104">2314</cx:pt>
          <cx:pt idx="5105">3026</cx:pt>
          <cx:pt idx="5106">6230</cx:pt>
          <cx:pt idx="5107">6871</cx:pt>
          <cx:pt idx="5108">7476</cx:pt>
          <cx:pt idx="5109">8476</cx:pt>
          <cx:pt idx="5110">9434</cx:pt>
          <cx:pt idx="5111">10502</cx:pt>
          <cx:pt idx="5112">12460</cx:pt>
          <cx:pt idx="5113">12808</cx:pt>
          <cx:pt idx="5114">12808</cx:pt>
          <cx:pt idx="5115">12808</cx:pt>
          <cx:pt idx="5116">0</cx:pt>
          <cx:pt idx="5117">0</cx:pt>
          <cx:pt idx="5118">0</cx:pt>
          <cx:pt idx="5119">0</cx:pt>
          <cx:pt idx="5120">0</cx:pt>
          <cx:pt idx="5121">3</cx:pt>
          <cx:pt idx="5122">8</cx:pt>
          <cx:pt idx="5123">29</cx:pt>
          <cx:pt idx="5124">49</cx:pt>
          <cx:pt idx="5125">1222</cx:pt>
          <cx:pt idx="5126">3382</cx:pt>
          <cx:pt idx="5127">3738</cx:pt>
          <cx:pt idx="5128">3805</cx:pt>
          <cx:pt idx="5129">4232</cx:pt>
          <cx:pt idx="5130">4895</cx:pt>
          <cx:pt idx="5131">8033</cx:pt>
          <cx:pt idx="5132">9790</cx:pt>
          <cx:pt idx="5133">11837</cx:pt>
          <cx:pt idx="5134">12808</cx:pt>
          <cx:pt idx="5135">0</cx:pt>
          <cx:pt idx="5136">0</cx:pt>
          <cx:pt idx="5137">0</cx:pt>
          <cx:pt idx="5138">12</cx:pt>
          <cx:pt idx="5139">18</cx:pt>
          <cx:pt idx="5140">178</cx:pt>
          <cx:pt idx="5141">267</cx:pt>
          <cx:pt idx="5142">983</cx:pt>
          <cx:pt idx="5143">2120</cx:pt>
          <cx:pt idx="5144">3560</cx:pt>
          <cx:pt idx="5145">12808</cx:pt>
          <cx:pt idx="5146">0</cx:pt>
          <cx:pt idx="5147">0</cx:pt>
          <cx:pt idx="5148">0</cx:pt>
          <cx:pt idx="5149">4005</cx:pt>
          <cx:pt idx="5150">0</cx:pt>
          <cx:pt idx="5151">0</cx:pt>
          <cx:pt idx="5152">0</cx:pt>
          <cx:pt idx="5153">4</cx:pt>
          <cx:pt idx="5154">18</cx:pt>
          <cx:pt idx="5155">87</cx:pt>
          <cx:pt idx="5156">746</cx:pt>
          <cx:pt idx="5157">890</cx:pt>
          <cx:pt idx="5158">12808</cx:pt>
          <cx:pt idx="5159">12808</cx:pt>
          <cx:pt idx="5160">0</cx:pt>
          <cx:pt idx="5161">0</cx:pt>
          <cx:pt idx="5162">0</cx:pt>
          <cx:pt idx="5163">0</cx:pt>
          <cx:pt idx="5164">18</cx:pt>
          <cx:pt idx="5165">45</cx:pt>
          <cx:pt idx="5166">54</cx:pt>
          <cx:pt idx="5167">67</cx:pt>
          <cx:pt idx="5168">107</cx:pt>
          <cx:pt idx="5169">196</cx:pt>
          <cx:pt idx="5170">267</cx:pt>
          <cx:pt idx="5171">981</cx:pt>
          <cx:pt idx="5172">1269</cx:pt>
          <cx:pt idx="5173">1602</cx:pt>
          <cx:pt idx="5174">1780</cx:pt>
          <cx:pt idx="5175">2537</cx:pt>
          <cx:pt idx="5176">4557</cx:pt>
          <cx:pt idx="5177">9612</cx:pt>
          <cx:pt idx="5178">10013</cx:pt>
          <cx:pt idx="5179">12808</cx:pt>
          <cx:pt idx="5180">12808</cx:pt>
          <cx:pt idx="5181">12808</cx:pt>
          <cx:pt idx="5182">12808</cx:pt>
          <cx:pt idx="5183">12808</cx:pt>
          <cx:pt idx="5184">12808</cx:pt>
          <cx:pt idx="5185">12808</cx:pt>
          <cx:pt idx="5186">12808</cx:pt>
          <cx:pt idx="5187">12808</cx:pt>
          <cx:pt idx="5188">0</cx:pt>
          <cx:pt idx="5189">0</cx:pt>
          <cx:pt idx="5190">0</cx:pt>
          <cx:pt idx="5191">134</cx:pt>
          <cx:pt idx="5192">342</cx:pt>
          <cx:pt idx="5193">628</cx:pt>
          <cx:pt idx="5194">1157</cx:pt>
          <cx:pt idx="5195">1602</cx:pt>
          <cx:pt idx="5196">3433</cx:pt>
          <cx:pt idx="5197">5563</cx:pt>
          <cx:pt idx="5198">8322</cx:pt>
          <cx:pt idx="5199">8900</cx:pt>
          <cx:pt idx="5200">12808</cx:pt>
          <cx:pt idx="5201">12808</cx:pt>
          <cx:pt idx="5202">12808</cx:pt>
          <cx:pt idx="5203">12808</cx:pt>
          <cx:pt idx="5204">0</cx:pt>
          <cx:pt idx="5205">0</cx:pt>
          <cx:pt idx="5206">0</cx:pt>
          <cx:pt idx="5207">0</cx:pt>
          <cx:pt idx="5208">0</cx:pt>
          <cx:pt idx="5209">0</cx:pt>
          <cx:pt idx="5210">3</cx:pt>
          <cx:pt idx="5211">6</cx:pt>
          <cx:pt idx="5212">15</cx:pt>
          <cx:pt idx="5213">23</cx:pt>
          <cx:pt idx="5214">33</cx:pt>
          <cx:pt idx="5215">73</cx:pt>
          <cx:pt idx="5216">89</cx:pt>
          <cx:pt idx="5217">356</cx:pt>
          <cx:pt idx="5218">401</cx:pt>
          <cx:pt idx="5219">456</cx:pt>
          <cx:pt idx="5220">1958</cx:pt>
          <cx:pt idx="5221">2991</cx:pt>
          <cx:pt idx="5222">4486</cx:pt>
          <cx:pt idx="5223">5340</cx:pt>
          <cx:pt idx="5224">5931</cx:pt>
          <cx:pt idx="5225">6319</cx:pt>
          <cx:pt idx="5226">8476</cx:pt>
          <cx:pt idx="5227">8972</cx:pt>
          <cx:pt idx="5228">12808</cx:pt>
          <cx:pt idx="5229">12808</cx:pt>
          <cx:pt idx="5230">12808</cx:pt>
          <cx:pt idx="5231">12808</cx:pt>
          <cx:pt idx="5232">12808</cx:pt>
          <cx:pt idx="5233">12808</cx:pt>
          <cx:pt idx="5234">12808</cx:pt>
          <cx:pt idx="5235">12808</cx:pt>
          <cx:pt idx="5236">0</cx:pt>
          <cx:pt idx="5237">0</cx:pt>
          <cx:pt idx="5238">0</cx:pt>
          <cx:pt idx="5239">0</cx:pt>
          <cx:pt idx="5240">0</cx:pt>
          <cx:pt idx="5241">0</cx:pt>
          <cx:pt idx="5242">0</cx:pt>
          <cx:pt idx="5243">0</cx:pt>
          <cx:pt idx="5244">0</cx:pt>
          <cx:pt idx="5245">1</cx:pt>
          <cx:pt idx="5246">17</cx:pt>
          <cx:pt idx="5247">45</cx:pt>
          <cx:pt idx="5248">125</cx:pt>
          <cx:pt idx="5249">201</cx:pt>
          <cx:pt idx="5250">312</cx:pt>
          <cx:pt idx="5251">712</cx:pt>
          <cx:pt idx="5252">890</cx:pt>
          <cx:pt idx="5253">890</cx:pt>
          <cx:pt idx="5254">971</cx:pt>
          <cx:pt idx="5255">983</cx:pt>
          <cx:pt idx="5256">1424</cx:pt>
          <cx:pt idx="5257">1691</cx:pt>
          <cx:pt idx="5258">1691</cx:pt>
          <cx:pt idx="5259">2257</cx:pt>
          <cx:pt idx="5260">2496</cx:pt>
          <cx:pt idx="5261">5597</cx:pt>
          <cx:pt idx="5262">5722</cx:pt>
          <cx:pt idx="5263">7120</cx:pt>
          <cx:pt idx="5264">12808</cx:pt>
          <cx:pt idx="5265">141</cx:pt>
          <cx:pt idx="5266">1780</cx:pt>
          <cx:pt idx="5267">4450</cx:pt>
          <cx:pt idx="5268">12808</cx:pt>
          <cx:pt idx="5269">0</cx:pt>
          <cx:pt idx="5270">0</cx:pt>
          <cx:pt idx="5271">12808</cx:pt>
          <cx:pt idx="5272">0</cx:pt>
          <cx:pt idx="5273">0</cx:pt>
          <cx:pt idx="5274">0</cx:pt>
          <cx:pt idx="5275">18</cx:pt>
          <cx:pt idx="5276">2670</cx:pt>
          <cx:pt idx="5277">5234</cx:pt>
          <cx:pt idx="5278">12808</cx:pt>
          <cx:pt idx="5279">12808</cx:pt>
          <cx:pt idx="5280">12808</cx:pt>
          <cx:pt idx="5281">12808</cx:pt>
          <cx:pt idx="5282">12808</cx:pt>
          <cx:pt idx="5283">1496</cx:pt>
          <cx:pt idx="5284">5234</cx:pt>
          <cx:pt idx="5285">12808</cx:pt>
          <cx:pt idx="5286">12808</cx:pt>
          <cx:pt idx="5287">0</cx:pt>
          <cx:pt idx="5288">0</cx:pt>
          <cx:pt idx="5289">0</cx:pt>
          <cx:pt idx="5290">0</cx:pt>
          <cx:pt idx="5291">0</cx:pt>
          <cx:pt idx="5292">0</cx:pt>
          <cx:pt idx="5293">0</cx:pt>
          <cx:pt idx="5294">0</cx:pt>
          <cx:pt idx="5295">1</cx:pt>
          <cx:pt idx="5296">89</cx:pt>
          <cx:pt idx="5297">890</cx:pt>
          <cx:pt idx="5298">5679</cx:pt>
          <cx:pt idx="5299">11570</cx:pt>
          <cx:pt idx="5300">12808</cx:pt>
          <cx:pt idx="5301">0</cx:pt>
          <cx:pt idx="5302">0</cx:pt>
          <cx:pt idx="5303">0</cx:pt>
          <cx:pt idx="5304">2</cx:pt>
          <cx:pt idx="5305">45</cx:pt>
          <cx:pt idx="5306">54</cx:pt>
          <cx:pt idx="5307">69</cx:pt>
          <cx:pt idx="5308">76</cx:pt>
          <cx:pt idx="5309">164</cx:pt>
          <cx:pt idx="5310">6133</cx:pt>
          <cx:pt idx="5311">12015</cx:pt>
          <cx:pt idx="5312">1602</cx:pt>
          <cx:pt idx="5313">12808</cx:pt>
          <cx:pt idx="5314">0</cx:pt>
          <cx:pt idx="5315">1</cx:pt>
          <cx:pt idx="5316">27</cx:pt>
          <cx:pt idx="5317">27</cx:pt>
          <cx:pt idx="5318">178</cx:pt>
          <cx:pt idx="5319">983</cx:pt>
          <cx:pt idx="5320">12808</cx:pt>
          <cx:pt idx="5321">12808</cx:pt>
          <cx:pt idx="5322">12808</cx:pt>
          <cx:pt idx="5323">0</cx:pt>
          <cx:pt idx="5324">0</cx:pt>
          <cx:pt idx="5325">5</cx:pt>
          <cx:pt idx="5326">23</cx:pt>
          <cx:pt idx="5327">23</cx:pt>
          <cx:pt idx="5328">66</cx:pt>
          <cx:pt idx="5329">89</cx:pt>
          <cx:pt idx="5330">245</cx:pt>
          <cx:pt idx="5331">12808</cx:pt>
          <cx:pt idx="5332">12808</cx:pt>
          <cx:pt idx="5333">12808</cx:pt>
          <cx:pt idx="5334">0</cx:pt>
          <cx:pt idx="5335">0</cx:pt>
          <cx:pt idx="5336">0</cx:pt>
          <cx:pt idx="5337">0</cx:pt>
          <cx:pt idx="5338">1496</cx:pt>
          <cx:pt idx="5339">1780</cx:pt>
          <cx:pt idx="5340">5127</cx:pt>
          <cx:pt idx="5341">6141</cx:pt>
          <cx:pt idx="5342">6497</cx:pt>
          <cx:pt idx="5343">7654</cx:pt>
          <cx:pt idx="5344">9612</cx:pt>
          <cx:pt idx="5345">12808</cx:pt>
          <cx:pt idx="5346">12808</cx:pt>
          <cx:pt idx="5347">12808</cx:pt>
          <cx:pt idx="5348">12808</cx:pt>
          <cx:pt idx="5349">0</cx:pt>
          <cx:pt idx="5350">0</cx:pt>
          <cx:pt idx="5351">0</cx:pt>
          <cx:pt idx="5352">18</cx:pt>
          <cx:pt idx="5353">18</cx:pt>
          <cx:pt idx="5354">45</cx:pt>
          <cx:pt idx="5355">45</cx:pt>
          <cx:pt idx="5356">54</cx:pt>
          <cx:pt idx="5357">89</cx:pt>
          <cx:pt idx="5358">5696</cx:pt>
          <cx:pt idx="5359">12808</cx:pt>
          <cx:pt idx="5360">0</cx:pt>
          <cx:pt idx="5361">0</cx:pt>
          <cx:pt idx="5362">0</cx:pt>
          <cx:pt idx="5363">0</cx:pt>
          <cx:pt idx="5364">0</cx:pt>
          <cx:pt idx="5365">0</cx:pt>
          <cx:pt idx="5366">0</cx:pt>
          <cx:pt idx="5367">0</cx:pt>
          <cx:pt idx="5368">0</cx:pt>
          <cx:pt idx="5369">32</cx:pt>
          <cx:pt idx="5370">107</cx:pt>
          <cx:pt idx="5371">107</cx:pt>
          <cx:pt idx="5372">2003</cx:pt>
          <cx:pt idx="5373">4984</cx:pt>
          <cx:pt idx="5374">10680</cx:pt>
          <cx:pt idx="5375">10680</cx:pt>
          <cx:pt idx="5376">11791</cx:pt>
          <cx:pt idx="5377">12808</cx:pt>
          <cx:pt idx="5378">12808</cx:pt>
          <cx:pt idx="5379">12808</cx:pt>
          <cx:pt idx="5380">12808</cx:pt>
          <cx:pt idx="5381">12808</cx:pt>
          <cx:pt idx="5382">0</cx:pt>
          <cx:pt idx="5383">0</cx:pt>
          <cx:pt idx="5384">18</cx:pt>
          <cx:pt idx="5385">45</cx:pt>
          <cx:pt idx="5386">89</cx:pt>
          <cx:pt idx="5387">12808</cx:pt>
          <cx:pt idx="5388">12808</cx:pt>
          <cx:pt idx="5389">12808</cx:pt>
          <cx:pt idx="5390">12808</cx:pt>
          <cx:pt idx="5391">0</cx:pt>
          <cx:pt idx="5392">0</cx:pt>
          <cx:pt idx="5393">0</cx:pt>
          <cx:pt idx="5394">0</cx:pt>
          <cx:pt idx="5395">0</cx:pt>
          <cx:pt idx="5396">2804</cx:pt>
          <cx:pt idx="5397">2943</cx:pt>
          <cx:pt idx="5398">12808</cx:pt>
          <cx:pt idx="5399">12808</cx:pt>
          <cx:pt idx="5400">12808</cx:pt>
          <cx:pt idx="5401">12808</cx:pt>
          <cx:pt idx="5402">12808</cx:pt>
          <cx:pt idx="5403">12808</cx:pt>
          <cx:pt idx="5404">12808</cx:pt>
          <cx:pt idx="5405">12808</cx:pt>
          <cx:pt idx="5406">0</cx:pt>
          <cx:pt idx="5407">0</cx:pt>
          <cx:pt idx="5408">0</cx:pt>
          <cx:pt idx="5409">0</cx:pt>
          <cx:pt idx="5410">27</cx:pt>
          <cx:pt idx="5411">27</cx:pt>
          <cx:pt idx="5412">156</cx:pt>
          <cx:pt idx="5413">445</cx:pt>
          <cx:pt idx="5414">3939</cx:pt>
          <cx:pt idx="5415">6408</cx:pt>
          <cx:pt idx="5416">12808</cx:pt>
          <cx:pt idx="5417">12808</cx:pt>
          <cx:pt idx="5418">12808</cx:pt>
          <cx:pt idx="5419">12808</cx:pt>
          <cx:pt idx="5420">12808</cx:pt>
          <cx:pt idx="5421">0</cx:pt>
          <cx:pt idx="5422">0</cx:pt>
          <cx:pt idx="5423">0</cx:pt>
          <cx:pt idx="5424">0</cx:pt>
          <cx:pt idx="5425">27</cx:pt>
          <cx:pt idx="5426">67</cx:pt>
          <cx:pt idx="5427">285</cx:pt>
          <cx:pt idx="5428">864</cx:pt>
          <cx:pt idx="5429">890</cx:pt>
          <cx:pt idx="5430">935</cx:pt>
          <cx:pt idx="5431">2003</cx:pt>
          <cx:pt idx="5432">12808</cx:pt>
          <cx:pt idx="5433">0</cx:pt>
          <cx:pt idx="5434">0</cx:pt>
          <cx:pt idx="5435">0</cx:pt>
          <cx:pt idx="5436">0</cx:pt>
          <cx:pt idx="5437">1202</cx:pt>
          <cx:pt idx="5438">7254</cx:pt>
          <cx:pt idx="5439">0</cx:pt>
          <cx:pt idx="5440">534</cx:pt>
          <cx:pt idx="5441">890</cx:pt>
          <cx:pt idx="5442">4450</cx:pt>
          <cx:pt idx="5443">12460</cx:pt>
          <cx:pt idx="5444">12808</cx:pt>
          <cx:pt idx="5445">12808</cx:pt>
          <cx:pt idx="5446">0</cx:pt>
          <cx:pt idx="5447">0</cx:pt>
          <cx:pt idx="5448">0</cx:pt>
          <cx:pt idx="5449">0</cx:pt>
          <cx:pt idx="5450">0</cx:pt>
          <cx:pt idx="5451">0</cx:pt>
          <cx:pt idx="5452">7</cx:pt>
          <cx:pt idx="5453">560</cx:pt>
          <cx:pt idx="5454">981</cx:pt>
          <cx:pt idx="5455">2225</cx:pt>
          <cx:pt idx="5456">2937</cx:pt>
          <cx:pt idx="5457">3204</cx:pt>
          <cx:pt idx="5458">5518</cx:pt>
          <cx:pt idx="5459">5785</cx:pt>
          <cx:pt idx="5460">8900</cx:pt>
          <cx:pt idx="5461">12179</cx:pt>
          <cx:pt idx="5462">12808</cx:pt>
          <cx:pt idx="5463">12808</cx:pt>
          <cx:pt idx="5464">0</cx:pt>
          <cx:pt idx="5465">405</cx:pt>
          <cx:pt idx="5466">647</cx:pt>
          <cx:pt idx="5467">12808</cx:pt>
          <cx:pt idx="5468">12808</cx:pt>
          <cx:pt idx="5469">12808</cx:pt>
          <cx:pt idx="5470">0</cx:pt>
          <cx:pt idx="5471">0</cx:pt>
          <cx:pt idx="5472">0</cx:pt>
          <cx:pt idx="5473">1</cx:pt>
          <cx:pt idx="5474">9</cx:pt>
          <cx:pt idx="5475">23</cx:pt>
          <cx:pt idx="5476">45</cx:pt>
          <cx:pt idx="5477">49</cx:pt>
          <cx:pt idx="5478">63</cx:pt>
          <cx:pt idx="5479">89</cx:pt>
          <cx:pt idx="5480">606</cx:pt>
          <cx:pt idx="5481">5234</cx:pt>
          <cx:pt idx="5482">7343</cx:pt>
          <cx:pt idx="5483">8900</cx:pt>
          <cx:pt idx="5484">12808</cx:pt>
          <cx:pt idx="5485">12808</cx:pt>
          <cx:pt idx="5486">12808</cx:pt>
          <cx:pt idx="5487">0</cx:pt>
          <cx:pt idx="5488">0</cx:pt>
          <cx:pt idx="5489">0</cx:pt>
          <cx:pt idx="5490">1</cx:pt>
          <cx:pt idx="5491">225</cx:pt>
          <cx:pt idx="5492">361</cx:pt>
          <cx:pt idx="5493">374</cx:pt>
          <cx:pt idx="5494">1847</cx:pt>
          <cx:pt idx="5495">6451</cx:pt>
          <cx:pt idx="5496">7654</cx:pt>
          <cx:pt idx="5497">10235</cx:pt>
          <cx:pt idx="5498">12808</cx:pt>
          <cx:pt idx="5499">12808</cx:pt>
          <cx:pt idx="5500">0</cx:pt>
          <cx:pt idx="5501">439</cx:pt>
          <cx:pt idx="5502">878</cx:pt>
          <cx:pt idx="5503">5234</cx:pt>
          <cx:pt idx="5504">12808</cx:pt>
          <cx:pt idx="5505">12808</cx:pt>
          <cx:pt idx="5506">12808</cx:pt>
          <cx:pt idx="5507">3983</cx:pt>
          <cx:pt idx="5508">12808</cx:pt>
          <cx:pt idx="5509">0</cx:pt>
          <cx:pt idx="5510">0</cx:pt>
          <cx:pt idx="5511">0</cx:pt>
          <cx:pt idx="5512">0</cx:pt>
          <cx:pt idx="5513">0</cx:pt>
          <cx:pt idx="5514">0</cx:pt>
          <cx:pt idx="5515">0</cx:pt>
          <cx:pt idx="5516">0</cx:pt>
          <cx:pt idx="5517">16</cx:pt>
          <cx:pt idx="5518">89</cx:pt>
          <cx:pt idx="5519">356</cx:pt>
          <cx:pt idx="5520">534</cx:pt>
          <cx:pt idx="5521">1215</cx:pt>
          <cx:pt idx="5522">1335</cx:pt>
          <cx:pt idx="5523">1691</cx:pt>
          <cx:pt idx="5524">1869</cx:pt>
          <cx:pt idx="5525">3560</cx:pt>
          <cx:pt idx="5526">7090</cx:pt>
          <cx:pt idx="5527">7103</cx:pt>
          <cx:pt idx="5528">9532</cx:pt>
          <cx:pt idx="5529">12015</cx:pt>
          <cx:pt idx="5530">12808</cx:pt>
          <cx:pt idx="5531">12808</cx:pt>
          <cx:pt idx="5532">12808</cx:pt>
          <cx:pt idx="5533">12808</cx:pt>
          <cx:pt idx="5534">0</cx:pt>
          <cx:pt idx="5535">0</cx:pt>
          <cx:pt idx="5536">1</cx:pt>
          <cx:pt idx="5537">2</cx:pt>
          <cx:pt idx="5538">534</cx:pt>
          <cx:pt idx="5539">606</cx:pt>
          <cx:pt idx="5540">1424</cx:pt>
          <cx:pt idx="5541">0</cx:pt>
          <cx:pt idx="5542">0</cx:pt>
          <cx:pt idx="5543">0</cx:pt>
          <cx:pt idx="5544">0</cx:pt>
          <cx:pt idx="5545">0</cx:pt>
          <cx:pt idx="5546">0</cx:pt>
          <cx:pt idx="5547">23</cx:pt>
          <cx:pt idx="5548">76</cx:pt>
          <cx:pt idx="5549">142</cx:pt>
          <cx:pt idx="5550">356</cx:pt>
          <cx:pt idx="5551">1246</cx:pt>
          <cx:pt idx="5552">1602</cx:pt>
          <cx:pt idx="5553">12808</cx:pt>
          <cx:pt idx="5554">12808</cx:pt>
          <cx:pt idx="5555">0</cx:pt>
          <cx:pt idx="5556">0</cx:pt>
          <cx:pt idx="5557">0</cx:pt>
          <cx:pt idx="5558">1</cx:pt>
          <cx:pt idx="5559">12</cx:pt>
          <cx:pt idx="5560">89</cx:pt>
          <cx:pt idx="5561">712</cx:pt>
          <cx:pt idx="5562">890</cx:pt>
          <cx:pt idx="5563">2937</cx:pt>
          <cx:pt idx="5564">5607</cx:pt>
          <cx:pt idx="5565">12460</cx:pt>
          <cx:pt idx="5566">12808</cx:pt>
          <cx:pt idx="5567">12808</cx:pt>
          <cx:pt idx="5568">0</cx:pt>
          <cx:pt idx="5569">0</cx:pt>
          <cx:pt idx="5570">3</cx:pt>
          <cx:pt idx="5571">17</cx:pt>
          <cx:pt idx="5572">18</cx:pt>
          <cx:pt idx="5573">25</cx:pt>
          <cx:pt idx="5574">1335</cx:pt>
          <cx:pt idx="5575">9345</cx:pt>
          <cx:pt idx="5576">10680</cx:pt>
          <cx:pt idx="5577">12808</cx:pt>
          <cx:pt idx="5578">12808</cx:pt>
          <cx:pt idx="5579">0</cx:pt>
          <cx:pt idx="5580">0</cx:pt>
          <cx:pt idx="5581">18</cx:pt>
          <cx:pt idx="5582">54</cx:pt>
          <cx:pt idx="5583">89</cx:pt>
          <cx:pt idx="5584">2617</cx:pt>
          <cx:pt idx="5585">5340</cx:pt>
          <cx:pt idx="5586">8010</cx:pt>
          <cx:pt idx="5587">12808</cx:pt>
          <cx:pt idx="5588">12808</cx:pt>
          <cx:pt idx="5589">12808</cx:pt>
          <cx:pt idx="5590">0</cx:pt>
          <cx:pt idx="5591">0</cx:pt>
          <cx:pt idx="5592">1</cx:pt>
          <cx:pt idx="5593">1</cx:pt>
          <cx:pt idx="5594">26</cx:pt>
          <cx:pt idx="5595">89</cx:pt>
          <cx:pt idx="5596">983</cx:pt>
          <cx:pt idx="5597">2225</cx:pt>
          <cx:pt idx="5598">2670</cx:pt>
          <cx:pt idx="5599">8010</cx:pt>
          <cx:pt idx="5600">8010</cx:pt>
          <cx:pt idx="5601">12808</cx:pt>
          <cx:pt idx="5602">12808</cx:pt>
          <cx:pt idx="5603">12808</cx:pt>
          <cx:pt idx="5604">0</cx:pt>
          <cx:pt idx="5605">2</cx:pt>
          <cx:pt idx="5606">8</cx:pt>
          <cx:pt idx="5607">534</cx:pt>
          <cx:pt idx="5608">1780</cx:pt>
          <cx:pt idx="5609">7251</cx:pt>
          <cx:pt idx="5610">9192</cx:pt>
          <cx:pt idx="5611">12808</cx:pt>
          <cx:pt idx="5612">12808</cx:pt>
          <cx:pt idx="5613">0</cx:pt>
          <cx:pt idx="5614">0</cx:pt>
          <cx:pt idx="5615">0</cx:pt>
          <cx:pt idx="5616">0</cx:pt>
          <cx:pt idx="5617">45</cx:pt>
          <cx:pt idx="5618">374</cx:pt>
          <cx:pt idx="5619">445</cx:pt>
          <cx:pt idx="5620">890</cx:pt>
          <cx:pt idx="5621">2136</cx:pt>
          <cx:pt idx="5622">3112</cx:pt>
          <cx:pt idx="5623">12808</cx:pt>
          <cx:pt idx="5624">1</cx:pt>
          <cx:pt idx="5625">1</cx:pt>
          <cx:pt idx="5626">5</cx:pt>
          <cx:pt idx="5627">24</cx:pt>
          <cx:pt idx="5628">54</cx:pt>
          <cx:pt idx="5629">4895</cx:pt>
          <cx:pt idx="5630">27</cx:pt>
          <cx:pt idx="5631">67</cx:pt>
          <cx:pt idx="5632">445</cx:pt>
          <cx:pt idx="5633">1113</cx:pt>
          <cx:pt idx="5634">4450</cx:pt>
          <cx:pt idx="5635">12808</cx:pt>
          <cx:pt idx="5636">12808</cx:pt>
          <cx:pt idx="5637">12808</cx:pt>
          <cx:pt idx="5638">12808</cx:pt>
          <cx:pt idx="5639">12808</cx:pt>
          <cx:pt idx="5640">0</cx:pt>
          <cx:pt idx="5641">0</cx:pt>
          <cx:pt idx="5642">0</cx:pt>
          <cx:pt idx="5643">0</cx:pt>
          <cx:pt idx="5644">0</cx:pt>
          <cx:pt idx="5645">0</cx:pt>
          <cx:pt idx="5646">0</cx:pt>
          <cx:pt idx="5647">2</cx:pt>
          <cx:pt idx="5648">116</cx:pt>
          <cx:pt idx="5649">136</cx:pt>
          <cx:pt idx="5650">214</cx:pt>
          <cx:pt idx="5651">499</cx:pt>
          <cx:pt idx="5652">574</cx:pt>
          <cx:pt idx="5653">12808</cx:pt>
          <cx:pt idx="5654">12808</cx:pt>
          <cx:pt idx="5655">1</cx:pt>
          <cx:pt idx="5656">241</cx:pt>
          <cx:pt idx="5657">300</cx:pt>
          <cx:pt idx="5658">2617</cx:pt>
          <cx:pt idx="5659">2991</cx:pt>
          <cx:pt idx="5660">5042</cx:pt>
          <cx:pt idx="5661">5140</cx:pt>
          <cx:pt idx="5662">5429</cx:pt>
          <cx:pt idx="5663">0</cx:pt>
          <cx:pt idx="5664">0</cx:pt>
          <cx:pt idx="5665">29</cx:pt>
          <cx:pt idx="5666">2208</cx:pt>
          <cx:pt idx="5667">2</cx:pt>
          <cx:pt idx="5668">677</cx:pt>
          <cx:pt idx="5669">890</cx:pt>
          <cx:pt idx="5670">11036</cx:pt>
          <cx:pt idx="5671">12015</cx:pt>
          <cx:pt idx="5672">12808</cx:pt>
          <cx:pt idx="5673">6230</cx:pt>
          <cx:pt idx="5674">0</cx:pt>
          <cx:pt idx="5675">0</cx:pt>
          <cx:pt idx="5676">0</cx:pt>
          <cx:pt idx="5677">1</cx:pt>
          <cx:pt idx="5678">1</cx:pt>
          <cx:pt idx="5679">1</cx:pt>
          <cx:pt idx="5680">13</cx:pt>
          <cx:pt idx="5681">13</cx:pt>
          <cx:pt idx="5682">23</cx:pt>
          <cx:pt idx="5683">33</cx:pt>
          <cx:pt idx="5684">41</cx:pt>
          <cx:pt idx="5685">67</cx:pt>
          <cx:pt idx="5686">143</cx:pt>
          <cx:pt idx="5687">12808</cx:pt>
          <cx:pt idx="5688">2</cx:pt>
          <cx:pt idx="5689">20</cx:pt>
          <cx:pt idx="5690">23</cx:pt>
          <cx:pt idx="5691">53</cx:pt>
          <cx:pt idx="5692">101</cx:pt>
          <cx:pt idx="5693">175</cx:pt>
          <cx:pt idx="5694">267</cx:pt>
          <cx:pt idx="5695">490</cx:pt>
          <cx:pt idx="5696">9345</cx:pt>
          <cx:pt idx="5697">9968</cx:pt>
          <cx:pt idx="5698">11125</cx:pt>
          <cx:pt idx="5699">12808</cx:pt>
          <cx:pt idx="5700">12808</cx:pt>
          <cx:pt idx="5701">12808</cx:pt>
          <cx:pt idx="5702">45</cx:pt>
          <cx:pt idx="5703">625</cx:pt>
          <cx:pt idx="5704">1691</cx:pt>
          <cx:pt idx="5705">1717</cx:pt>
          <cx:pt idx="5706">12460</cx:pt>
          <cx:pt idx="5707">0</cx:pt>
          <cx:pt idx="5708">0</cx:pt>
          <cx:pt idx="5709">0</cx:pt>
          <cx:pt idx="5710">23</cx:pt>
          <cx:pt idx="5711">45</cx:pt>
          <cx:pt idx="5712">67</cx:pt>
          <cx:pt idx="5713">12808</cx:pt>
          <cx:pt idx="5714">12808</cx:pt>
          <cx:pt idx="5715">12808</cx:pt>
          <cx:pt idx="5716">2</cx:pt>
          <cx:pt idx="5717">6</cx:pt>
          <cx:pt idx="5718">6</cx:pt>
          <cx:pt idx="5719">178</cx:pt>
          <cx:pt idx="5720">178</cx:pt>
          <cx:pt idx="5721">641</cx:pt>
          <cx:pt idx="5722">1748</cx:pt>
          <cx:pt idx="5723">890</cx:pt>
          <cx:pt idx="5724">0</cx:pt>
          <cx:pt idx="5725">0</cx:pt>
          <cx:pt idx="5726">0</cx:pt>
          <cx:pt idx="5727">14</cx:pt>
          <cx:pt idx="5728">890</cx:pt>
          <cx:pt idx="5729">1202</cx:pt>
          <cx:pt idx="5730">1211</cx:pt>
          <cx:pt idx="5731">1780</cx:pt>
          <cx:pt idx="5732">4450</cx:pt>
          <cx:pt idx="5733">7103</cx:pt>
          <cx:pt idx="5734">8010</cx:pt>
          <cx:pt idx="5735">8010</cx:pt>
          <cx:pt idx="5736">0</cx:pt>
          <cx:pt idx="5737">0</cx:pt>
          <cx:pt idx="5738">2</cx:pt>
          <cx:pt idx="5739">14</cx:pt>
          <cx:pt idx="5740">45</cx:pt>
          <cx:pt idx="5741">107</cx:pt>
          <cx:pt idx="5742">12460</cx:pt>
          <cx:pt idx="5743">12808</cx:pt>
          <cx:pt idx="5744">0</cx:pt>
          <cx:pt idx="5745">0</cx:pt>
          <cx:pt idx="5746">1</cx:pt>
          <cx:pt idx="5747">1</cx:pt>
          <cx:pt idx="5748">9</cx:pt>
          <cx:pt idx="5749">47</cx:pt>
          <cx:pt idx="5750">445</cx:pt>
          <cx:pt idx="5751">490</cx:pt>
          <cx:pt idx="5752">570</cx:pt>
          <cx:pt idx="5753">623</cx:pt>
          <cx:pt idx="5754">1562</cx:pt>
          <cx:pt idx="5755">6692</cx:pt>
          <cx:pt idx="5756">12808</cx:pt>
          <cx:pt idx="5757">12808</cx:pt>
        </cx:lvl>
      </cx:numDim>
    </cx:data>
  </cx:chartData>
  <cx:chart>
    <cx:title pos="t" align="ctr" overlay="0">
      <cx:tx>
        <cx:rich>
          <a:bodyPr spcFirstLastPara="1" vertOverflow="ellipsis" horzOverflow="overflow" wrap="square" lIns="0" tIns="0" rIns="0" bIns="0" anchor="ctr" anchorCtr="1"/>
          <a:lstStyle/>
          <a:p>
            <a:pPr algn="ctr" rtl="0">
              <a:spcBef>
                <a:spcPts val="0"/>
              </a:spcBef>
              <a:spcAft>
                <a:spcPts val="0"/>
              </a:spcAft>
            </a:pPr>
            <a:r>
              <a:rPr lang="en-US" sz="1400" b="0" i="0" u="none" strike="noStrike" cap="none" baseline="0" dirty="0">
                <a:solidFill>
                  <a:schemeClr val="lt1"/>
                </a:solidFill>
                <a:latin typeface="Sofia Sans Semi Condensed"/>
                <a:ea typeface="Calibri" panose="020F0502020204030204" pitchFamily="34" charset="0"/>
                <a:cs typeface="Arial"/>
              </a:rPr>
              <a:t>Defect Quantity Distribution after the </a:t>
            </a:r>
            <a:r>
              <a:rPr lang="en-US" sz="1400" b="0" i="0" u="none" strike="noStrike" cap="none" baseline="0" dirty="0" err="1">
                <a:solidFill>
                  <a:schemeClr val="lt1"/>
                </a:solidFill>
                <a:latin typeface="Sofia Sans Semi Condensed"/>
                <a:ea typeface="Calibri" panose="020F0502020204030204" pitchFamily="34" charset="0"/>
                <a:cs typeface="Arial"/>
              </a:rPr>
              <a:t>winsorizing</a:t>
            </a:r>
            <a:endParaRPr lang="en-US" sz="1400" b="0" i="0" u="none" strike="noStrike" cap="none" baseline="0" dirty="0">
              <a:solidFill>
                <a:schemeClr val="lt1"/>
              </a:solidFill>
              <a:latin typeface="Sofia Sans Semi Condensed"/>
              <a:ea typeface="Calibri" panose="020F0502020204030204" pitchFamily="34" charset="0"/>
              <a:cs typeface="Arial"/>
            </a:endParaRPr>
          </a:p>
        </cx:rich>
      </cx:tx>
    </cx:title>
    <cx:plotArea>
      <cx:plotAreaRegion>
        <cx:series layoutId="clusteredColumn" uniqueId="{7965212A-421A-47E7-B058-F6920258BEAC}">
          <cx:dataId val="0"/>
          <cx:layoutPr>
            <cx:binning intervalClosed="r"/>
          </cx:layoutPr>
        </cx:series>
      </cx:plotAreaRegion>
      <cx:axis id="0">
        <cx:catScaling gapWidth="0"/>
        <cx:tickLabels/>
        <cx:txPr>
          <a:bodyPr spcFirstLastPara="1" vertOverflow="ellipsis" horzOverflow="overflow" wrap="square" lIns="0" tIns="0" rIns="0" bIns="0" anchor="ctr" anchorCtr="1"/>
          <a:lstStyle/>
          <a:p>
            <a:pPr algn="ctr" rtl="0">
              <a:defRPr>
                <a:solidFill>
                  <a:schemeClr val="bg1"/>
                </a:solidFill>
              </a:defRPr>
            </a:pPr>
            <a:endParaRPr lang="en-US" sz="900" b="0" i="0" u="none" strike="noStrike" baseline="0">
              <a:solidFill>
                <a:schemeClr val="bg1"/>
              </a:solidFill>
              <a:latin typeface="Arial"/>
            </a:endParaRPr>
          </a:p>
        </cx:txPr>
      </cx:axis>
      <cx:axis id="1">
        <cx:valScaling/>
        <cx:majorGridlines/>
        <cx:tickLabels/>
        <cx:txPr>
          <a:bodyPr spcFirstLastPara="1" vertOverflow="ellipsis" horzOverflow="overflow" wrap="square" lIns="0" tIns="0" rIns="0" bIns="0" anchor="ctr" anchorCtr="1"/>
          <a:lstStyle/>
          <a:p>
            <a:pPr algn="ctr" rtl="0">
              <a:defRPr>
                <a:solidFill>
                  <a:schemeClr val="bg1"/>
                </a:solidFill>
              </a:defRPr>
            </a:pPr>
            <a:endParaRPr lang="en-US" sz="900" b="0" i="0" u="none" strike="noStrike" baseline="0">
              <a:solidFill>
                <a:schemeClr val="bg1"/>
              </a:solidFill>
              <a:latin typeface="Arial"/>
            </a:endParaRPr>
          </a:p>
        </cx:txPr>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'Before Winsorizing'!$B$2:$B$6146</cx:f>
        <cx:lvl ptCount="6145" formatCode="General">
          <cx:pt idx="0">20</cx:pt>
          <cx:pt idx="1">30</cx:pt>
          <cx:pt idx="2">60</cx:pt>
          <cx:pt idx="3">15</cx:pt>
          <cx:pt idx="4">15</cx:pt>
          <cx:pt idx="5">20</cx:pt>
          <cx:pt idx="6">480</cx:pt>
          <cx:pt idx="7">0</cx:pt>
          <cx:pt idx="8">0</cx:pt>
          <cx:pt idx="9">0</cx:pt>
          <cx:pt idx="10">0</cx:pt>
          <cx:pt idx="11">0</cx:pt>
          <cx:pt idx="12">0</cx:pt>
          <cx:pt idx="13">0</cx:pt>
          <cx:pt idx="14">0</cx:pt>
          <cx:pt idx="15">0</cx:pt>
          <cx:pt idx="16">0</cx:pt>
          <cx:pt idx="17">0</cx:pt>
          <cx:pt idx="18">0</cx:pt>
          <cx:pt idx="19">0</cx:pt>
          <cx:pt idx="20">0</cx:pt>
          <cx:pt idx="21">0</cx:pt>
          <cx:pt idx="22">0</cx:pt>
          <cx:pt idx="23">30</cx:pt>
          <cx:pt idx="24">1</cx:pt>
          <cx:pt idx="25">0</cx:pt>
          <cx:pt idx="26">0</cx:pt>
          <cx:pt idx="27">0</cx:pt>
          <cx:pt idx="28">0</cx:pt>
          <cx:pt idx="29">120</cx:pt>
          <cx:pt idx="30">15</cx:pt>
          <cx:pt idx="31">15</cx:pt>
          <cx:pt idx="32">10</cx:pt>
          <cx:pt idx="33">15</cx:pt>
          <cx:pt idx="34">15</cx:pt>
          <cx:pt idx="35">0</cx:pt>
          <cx:pt idx="36">0</cx:pt>
          <cx:pt idx="37">20</cx:pt>
          <cx:pt idx="38">30</cx:pt>
          <cx:pt idx="39">20</cx:pt>
          <cx:pt idx="40">25</cx:pt>
          <cx:pt idx="41">0</cx:pt>
          <cx:pt idx="42">0</cx:pt>
          <cx:pt idx="43">0</cx:pt>
          <cx:pt idx="44">0</cx:pt>
          <cx:pt idx="45">20</cx:pt>
          <cx:pt idx="46">15</cx:pt>
          <cx:pt idx="47">60</cx:pt>
          <cx:pt idx="48">0</cx:pt>
          <cx:pt idx="49">30</cx:pt>
          <cx:pt idx="50">30</cx:pt>
          <cx:pt idx="51">15</cx:pt>
          <cx:pt idx="52">0</cx:pt>
          <cx:pt idx="53">0</cx:pt>
          <cx:pt idx="54">0</cx:pt>
          <cx:pt idx="55">0</cx:pt>
          <cx:pt idx="56">30</cx:pt>
          <cx:pt idx="57">15</cx:pt>
          <cx:pt idx="58">15</cx:pt>
          <cx:pt idx="59">60</cx:pt>
          <cx:pt idx="60">0</cx:pt>
          <cx:pt idx="61">0</cx:pt>
          <cx:pt idx="62">0</cx:pt>
          <cx:pt idx="63">0</cx:pt>
          <cx:pt idx="64">0</cx:pt>
          <cx:pt idx="65">0</cx:pt>
          <cx:pt idx="66">0</cx:pt>
          <cx:pt idx="67">0</cx:pt>
          <cx:pt idx="68">0</cx:pt>
          <cx:pt idx="69">0</cx:pt>
          <cx:pt idx="70">0</cx:pt>
          <cx:pt idx="71">60</cx:pt>
          <cx:pt idx="72">30</cx:pt>
          <cx:pt idx="73">60</cx:pt>
          <cx:pt idx="74">5</cx:pt>
          <cx:pt idx="75">175</cx:pt>
          <cx:pt idx="76">0</cx:pt>
          <cx:pt idx="77">0</cx:pt>
          <cx:pt idx="78">0</cx:pt>
          <cx:pt idx="79">0</cx:pt>
          <cx:pt idx="80">25</cx:pt>
          <cx:pt idx="81">20</cx:pt>
          <cx:pt idx="82">60</cx:pt>
          <cx:pt idx="83">180</cx:pt>
          <cx:pt idx="84">45</cx:pt>
          <cx:pt idx="85">120</cx:pt>
          <cx:pt idx="86">45</cx:pt>
          <cx:pt idx="87">30</cx:pt>
          <cx:pt idx="88">20</cx:pt>
          <cx:pt idx="89">0</cx:pt>
          <cx:pt idx="90">0</cx:pt>
          <cx:pt idx="91">0</cx:pt>
          <cx:pt idx="92">0</cx:pt>
          <cx:pt idx="93">0</cx:pt>
          <cx:pt idx="94">0</cx:pt>
          <cx:pt idx="95">0</cx:pt>
          <cx:pt idx="96">0</cx:pt>
          <cx:pt idx="97">0</cx:pt>
          <cx:pt idx="98">15</cx:pt>
          <cx:pt idx="99">15</cx:pt>
          <cx:pt idx="100">999</cx:pt>
          <cx:pt idx="101">90</cx:pt>
          <cx:pt idx="102">40</cx:pt>
          <cx:pt idx="103">20</cx:pt>
          <cx:pt idx="104">0</cx:pt>
          <cx:pt idx="105">0</cx:pt>
          <cx:pt idx="106">0</cx:pt>
          <cx:pt idx="107">0</cx:pt>
          <cx:pt idx="108">0</cx:pt>
          <cx:pt idx="109">0</cx:pt>
          <cx:pt idx="110">34</cx:pt>
          <cx:pt idx="111">150</cx:pt>
          <cx:pt idx="112">100</cx:pt>
          <cx:pt idx="113">1</cx:pt>
          <cx:pt idx="114">1</cx:pt>
          <cx:pt idx="115">0</cx:pt>
          <cx:pt idx="116">0</cx:pt>
          <cx:pt idx="117">0</cx:pt>
          <cx:pt idx="118">0</cx:pt>
          <cx:pt idx="119">10</cx:pt>
          <cx:pt idx="120">10</cx:pt>
          <cx:pt idx="121">5</cx:pt>
          <cx:pt idx="122">10</cx:pt>
          <cx:pt idx="123">45</cx:pt>
          <cx:pt idx="124">15</cx:pt>
          <cx:pt idx="125">0</cx:pt>
          <cx:pt idx="126">0</cx:pt>
          <cx:pt idx="127">0</cx:pt>
          <cx:pt idx="128">0</cx:pt>
          <cx:pt idx="129">0</cx:pt>
          <cx:pt idx="130">0</cx:pt>
          <cx:pt idx="131">0</cx:pt>
          <cx:pt idx="132">0</cx:pt>
          <cx:pt idx="133">0</cx:pt>
          <cx:pt idx="134">0</cx:pt>
          <cx:pt idx="135">0</cx:pt>
          <cx:pt idx="136">0</cx:pt>
          <cx:pt idx="137">0</cx:pt>
          <cx:pt idx="138">0</cx:pt>
          <cx:pt idx="139">0</cx:pt>
          <cx:pt idx="140">0</cx:pt>
          <cx:pt idx="141">30</cx:pt>
          <cx:pt idx="142">120</cx:pt>
          <cx:pt idx="143">90</cx:pt>
          <cx:pt idx="144">0</cx:pt>
          <cx:pt idx="145">0</cx:pt>
          <cx:pt idx="146">0</cx:pt>
          <cx:pt idx="147">0</cx:pt>
          <cx:pt idx="148">0</cx:pt>
          <cx:pt idx="149">0</cx:pt>
          <cx:pt idx="150">0</cx:pt>
          <cx:pt idx="151">0</cx:pt>
          <cx:pt idx="152">0</cx:pt>
          <cx:pt idx="153">0</cx:pt>
          <cx:pt idx="154">0</cx:pt>
          <cx:pt idx="155">0</cx:pt>
          <cx:pt idx="156">0</cx:pt>
          <cx:pt idx="157">0</cx:pt>
          <cx:pt idx="158">10</cx:pt>
          <cx:pt idx="159">20</cx:pt>
          <cx:pt idx="160">45</cx:pt>
          <cx:pt idx="161">5</cx:pt>
          <cx:pt idx="162">120</cx:pt>
          <cx:pt idx="163">25</cx:pt>
          <cx:pt idx="164">30</cx:pt>
          <cx:pt idx="165">0</cx:pt>
          <cx:pt idx="166">0</cx:pt>
          <cx:pt idx="167">0</cx:pt>
          <cx:pt idx="168">0</cx:pt>
          <cx:pt idx="169">5</cx:pt>
          <cx:pt idx="170">0</cx:pt>
          <cx:pt idx="171">0</cx:pt>
          <cx:pt idx="172">0</cx:pt>
          <cx:pt idx="173">0</cx:pt>
          <cx:pt idx="174">0</cx:pt>
          <cx:pt idx="175">0</cx:pt>
          <cx:pt idx="176">0</cx:pt>
          <cx:pt idx="177">0</cx:pt>
          <cx:pt idx="178">0</cx:pt>
          <cx:pt idx="179">0</cx:pt>
          <cx:pt idx="180">0</cx:pt>
          <cx:pt idx="181">0</cx:pt>
          <cx:pt idx="182">0</cx:pt>
          <cx:pt idx="183">0</cx:pt>
          <cx:pt idx="184">15</cx:pt>
          <cx:pt idx="185">90</cx:pt>
          <cx:pt idx="186">15</cx:pt>
          <cx:pt idx="187">30</cx:pt>
          <cx:pt idx="188">120</cx:pt>
          <cx:pt idx="189">45</cx:pt>
          <cx:pt idx="190">10</cx:pt>
          <cx:pt idx="191">10</cx:pt>
          <cx:pt idx="192">25</cx:pt>
          <cx:pt idx="193">0</cx:pt>
          <cx:pt idx="194">0</cx:pt>
          <cx:pt idx="195">0</cx:pt>
          <cx:pt idx="196">0</cx:pt>
          <cx:pt idx="197">0</cx:pt>
          <cx:pt idx="198">0</cx:pt>
          <cx:pt idx="199">0</cx:pt>
          <cx:pt idx="200">0</cx:pt>
          <cx:pt idx="201">40</cx:pt>
          <cx:pt idx="202">120</cx:pt>
          <cx:pt idx="203">180</cx:pt>
          <cx:pt idx="204">10</cx:pt>
          <cx:pt idx="205">90</cx:pt>
          <cx:pt idx="206">0</cx:pt>
          <cx:pt idx="207">0</cx:pt>
          <cx:pt idx="208">0</cx:pt>
          <cx:pt idx="209">0</cx:pt>
          <cx:pt idx="210">0</cx:pt>
          <cx:pt idx="211">0</cx:pt>
          <cx:pt idx="212">0</cx:pt>
          <cx:pt idx="213">0</cx:pt>
          <cx:pt idx="214">0</cx:pt>
          <cx:pt idx="215">0</cx:pt>
          <cx:pt idx="216">0</cx:pt>
          <cx:pt idx="217">0</cx:pt>
          <cx:pt idx="218">0</cx:pt>
          <cx:pt idx="219">0</cx:pt>
          <cx:pt idx="220">0</cx:pt>
          <cx:pt idx="221">0</cx:pt>
          <cx:pt idx="222">0</cx:pt>
          <cx:pt idx="223">0</cx:pt>
          <cx:pt idx="224">221</cx:pt>
          <cx:pt idx="225">134</cx:pt>
          <cx:pt idx="226">0</cx:pt>
          <cx:pt idx="227">0</cx:pt>
          <cx:pt idx="228">0</cx:pt>
          <cx:pt idx="229">0</cx:pt>
          <cx:pt idx="230">0</cx:pt>
          <cx:pt idx="231">2</cx:pt>
          <cx:pt idx="232">60</cx:pt>
          <cx:pt idx="233">40</cx:pt>
          <cx:pt idx="234">15</cx:pt>
          <cx:pt idx="235">0</cx:pt>
          <cx:pt idx="236">0</cx:pt>
          <cx:pt idx="237">0</cx:pt>
          <cx:pt idx="238">0</cx:pt>
          <cx:pt idx="239">0</cx:pt>
          <cx:pt idx="240">0</cx:pt>
          <cx:pt idx="241">0</cx:pt>
          <cx:pt idx="242">0</cx:pt>
          <cx:pt idx="243">0</cx:pt>
          <cx:pt idx="244">0</cx:pt>
          <cx:pt idx="245">20</cx:pt>
          <cx:pt idx="246">45</cx:pt>
          <cx:pt idx="247">20</cx:pt>
          <cx:pt idx="248">60</cx:pt>
          <cx:pt idx="249">0</cx:pt>
          <cx:pt idx="250">0</cx:pt>
          <cx:pt idx="251">0</cx:pt>
          <cx:pt idx="252">0</cx:pt>
          <cx:pt idx="253">0</cx:pt>
          <cx:pt idx="254">0</cx:pt>
          <cx:pt idx="255">45</cx:pt>
          <cx:pt idx="256">60</cx:pt>
          <cx:pt idx="257">45</cx:pt>
          <cx:pt idx="258">0</cx:pt>
          <cx:pt idx="259">0</cx:pt>
          <cx:pt idx="260">0</cx:pt>
          <cx:pt idx="261">15</cx:pt>
          <cx:pt idx="262">30</cx:pt>
          <cx:pt idx="263">60</cx:pt>
          <cx:pt idx="264">35</cx:pt>
          <cx:pt idx="265">10</cx:pt>
          <cx:pt idx="266">0</cx:pt>
          <cx:pt idx="267">0</cx:pt>
          <cx:pt idx="268">0</cx:pt>
          <cx:pt idx="269">0</cx:pt>
          <cx:pt idx="270">0</cx:pt>
          <cx:pt idx="271">0</cx:pt>
          <cx:pt idx="272">0</cx:pt>
          <cx:pt idx="273">0</cx:pt>
          <cx:pt idx="274">0</cx:pt>
          <cx:pt idx="275">0</cx:pt>
          <cx:pt idx="276">0</cx:pt>
          <cx:pt idx="277">0</cx:pt>
          <cx:pt idx="278">0</cx:pt>
          <cx:pt idx="279">25</cx:pt>
          <cx:pt idx="280">10</cx:pt>
          <cx:pt idx="281">20</cx:pt>
          <cx:pt idx="282">10</cx:pt>
          <cx:pt idx="283">45</cx:pt>
          <cx:pt idx="284">0</cx:pt>
          <cx:pt idx="285">0</cx:pt>
          <cx:pt idx="286">0</cx:pt>
          <cx:pt idx="287">0</cx:pt>
          <cx:pt idx="288">0</cx:pt>
          <cx:pt idx="289">0</cx:pt>
          <cx:pt idx="290">180</cx:pt>
          <cx:pt idx="291">0</cx:pt>
          <cx:pt idx="292">0</cx:pt>
          <cx:pt idx="293">0</cx:pt>
          <cx:pt idx="294">0</cx:pt>
          <cx:pt idx="295">0</cx:pt>
          <cx:pt idx="296">0</cx:pt>
          <cx:pt idx="297">0</cx:pt>
          <cx:pt idx="298">0</cx:pt>
          <cx:pt idx="299">10</cx:pt>
          <cx:pt idx="300">120</cx:pt>
          <cx:pt idx="301">540</cx:pt>
          <cx:pt idx="302">20</cx:pt>
          <cx:pt idx="303">5</cx:pt>
          <cx:pt idx="304">0</cx:pt>
          <cx:pt idx="305">0</cx:pt>
          <cx:pt idx="306">0</cx:pt>
          <cx:pt idx="307">0</cx:pt>
          <cx:pt idx="308">0</cx:pt>
          <cx:pt idx="309">0</cx:pt>
          <cx:pt idx="310">480</cx:pt>
          <cx:pt idx="311">60</cx:pt>
          <cx:pt idx="312">30</cx:pt>
          <cx:pt idx="313">30</cx:pt>
          <cx:pt idx="314">60</cx:pt>
          <cx:pt idx="315">60</cx:pt>
          <cx:pt idx="316">60</cx:pt>
          <cx:pt idx="317">240</cx:pt>
          <cx:pt idx="318">0</cx:pt>
          <cx:pt idx="319">0</cx:pt>
          <cx:pt idx="320">0</cx:pt>
          <cx:pt idx="321">0</cx:pt>
          <cx:pt idx="322">0</cx:pt>
          <cx:pt idx="323">0</cx:pt>
          <cx:pt idx="324">0</cx:pt>
          <cx:pt idx="325">0</cx:pt>
          <cx:pt idx="326">0</cx:pt>
          <cx:pt idx="327">0</cx:pt>
          <cx:pt idx="328">0</cx:pt>
          <cx:pt idx="329">0</cx:pt>
          <cx:pt idx="330">40</cx:pt>
          <cx:pt idx="331">45</cx:pt>
          <cx:pt idx="332">10</cx:pt>
          <cx:pt idx="333">0</cx:pt>
          <cx:pt idx="334">0</cx:pt>
          <cx:pt idx="335">0</cx:pt>
          <cx:pt idx="336">0</cx:pt>
          <cx:pt idx="337">0</cx:pt>
          <cx:pt idx="338">20</cx:pt>
          <cx:pt idx="339">5</cx:pt>
          <cx:pt idx="340">15</cx:pt>
          <cx:pt idx="341">0</cx:pt>
          <cx:pt idx="342">0</cx:pt>
          <cx:pt idx="343">0</cx:pt>
          <cx:pt idx="344">0</cx:pt>
          <cx:pt idx="345">0</cx:pt>
          <cx:pt idx="346">60</cx:pt>
          <cx:pt idx="347">133</cx:pt>
          <cx:pt idx="348">120</cx:pt>
          <cx:pt idx="349">0</cx:pt>
          <cx:pt idx="350">0</cx:pt>
          <cx:pt idx="351">0</cx:pt>
          <cx:pt idx="352">0</cx:pt>
          <cx:pt idx="353">0</cx:pt>
          <cx:pt idx="354">0</cx:pt>
          <cx:pt idx="355">0</cx:pt>
          <cx:pt idx="356">0</cx:pt>
          <cx:pt idx="357">0</cx:pt>
          <cx:pt idx="358">0</cx:pt>
          <cx:pt idx="359">0</cx:pt>
          <cx:pt idx="360">0</cx:pt>
          <cx:pt idx="361">0</cx:pt>
          <cx:pt idx="362">0</cx:pt>
          <cx:pt idx="363">0</cx:pt>
          <cx:pt idx="364">0</cx:pt>
          <cx:pt idx="365">0</cx:pt>
          <cx:pt idx="366">0</cx:pt>
          <cx:pt idx="367">0</cx:pt>
          <cx:pt idx="368">20</cx:pt>
          <cx:pt idx="369">0</cx:pt>
          <cx:pt idx="370">0</cx:pt>
          <cx:pt idx="371">30</cx:pt>
          <cx:pt idx="372">60</cx:pt>
          <cx:pt idx="373">0</cx:pt>
          <cx:pt idx="374">0</cx:pt>
          <cx:pt idx="375">0</cx:pt>
          <cx:pt idx="376">0</cx:pt>
          <cx:pt idx="377">8</cx:pt>
          <cx:pt idx="378">120</cx:pt>
          <cx:pt idx="379">64</cx:pt>
          <cx:pt idx="380">30</cx:pt>
          <cx:pt idx="381">0</cx:pt>
          <cx:pt idx="382">0</cx:pt>
          <cx:pt idx="383">0</cx:pt>
          <cx:pt idx="384">0</cx:pt>
          <cx:pt idx="385">0</cx:pt>
          <cx:pt idx="386">0</cx:pt>
          <cx:pt idx="387">0</cx:pt>
          <cx:pt idx="388">30</cx:pt>
          <cx:pt idx="389">60</cx:pt>
          <cx:pt idx="390">50</cx:pt>
          <cx:pt idx="391">15</cx:pt>
          <cx:pt idx="392">25</cx:pt>
          <cx:pt idx="393">30</cx:pt>
          <cx:pt idx="394">25</cx:pt>
          <cx:pt idx="395">120</cx:pt>
          <cx:pt idx="396">15</cx:pt>
          <cx:pt idx="397">47</cx:pt>
          <cx:pt idx="398">13</cx:pt>
          <cx:pt idx="399">55</cx:pt>
          <cx:pt idx="400">0</cx:pt>
          <cx:pt idx="401">0</cx:pt>
          <cx:pt idx="402">0</cx:pt>
          <cx:pt idx="403">0</cx:pt>
          <cx:pt idx="404">0</cx:pt>
          <cx:pt idx="405">0</cx:pt>
          <cx:pt idx="406">0</cx:pt>
          <cx:pt idx="407">0</cx:pt>
          <cx:pt idx="408">0</cx:pt>
          <cx:pt idx="409">0</cx:pt>
          <cx:pt idx="410">0</cx:pt>
          <cx:pt idx="411">0</cx:pt>
          <cx:pt idx="412">0</cx:pt>
          <cx:pt idx="413">0</cx:pt>
          <cx:pt idx="414">25</cx:pt>
          <cx:pt idx="415">40</cx:pt>
          <cx:pt idx="416">50</cx:pt>
          <cx:pt idx="417">42</cx:pt>
          <cx:pt idx="418">84</cx:pt>
          <cx:pt idx="419">0</cx:pt>
          <cx:pt idx="420">0</cx:pt>
          <cx:pt idx="421">0</cx:pt>
          <cx:pt idx="422">0</cx:pt>
          <cx:pt idx="423">0</cx:pt>
          <cx:pt idx="424">0</cx:pt>
          <cx:pt idx="425">0</cx:pt>
          <cx:pt idx="426">0</cx:pt>
          <cx:pt idx="427">15</cx:pt>
          <cx:pt idx="428">570</cx:pt>
          <cx:pt idx="429">30</cx:pt>
          <cx:pt idx="430">26</cx:pt>
          <cx:pt idx="431">74</cx:pt>
          <cx:pt idx="432">0</cx:pt>
          <cx:pt idx="433">0</cx:pt>
          <cx:pt idx="434">0</cx:pt>
          <cx:pt idx="435">0</cx:pt>
          <cx:pt idx="436">0</cx:pt>
          <cx:pt idx="437">0</cx:pt>
          <cx:pt idx="438">0</cx:pt>
          <cx:pt idx="439">146</cx:pt>
          <cx:pt idx="440">0</cx:pt>
          <cx:pt idx="441">0</cx:pt>
          <cx:pt idx="442">0</cx:pt>
          <cx:pt idx="443">0</cx:pt>
          <cx:pt idx="444">0</cx:pt>
          <cx:pt idx="445">0</cx:pt>
          <cx:pt idx="446">724</cx:pt>
          <cx:pt idx="447">25</cx:pt>
          <cx:pt idx="448">0</cx:pt>
          <cx:pt idx="449">0</cx:pt>
          <cx:pt idx="450">0</cx:pt>
          <cx:pt idx="451">0</cx:pt>
          <cx:pt idx="452">20</cx:pt>
          <cx:pt idx="453">40</cx:pt>
          <cx:pt idx="454">0</cx:pt>
          <cx:pt idx="455">20</cx:pt>
          <cx:pt idx="456">15</cx:pt>
          <cx:pt idx="457">60</cx:pt>
          <cx:pt idx="458">2</cx:pt>
          <cx:pt idx="459">15</cx:pt>
          <cx:pt idx="460">0</cx:pt>
          <cx:pt idx="461">0</cx:pt>
          <cx:pt idx="462">0</cx:pt>
          <cx:pt idx="463">90</cx:pt>
          <cx:pt idx="464">25</cx:pt>
          <cx:pt idx="465">35</cx:pt>
          <cx:pt idx="466">60</cx:pt>
          <cx:pt idx="467">60</cx:pt>
          <cx:pt idx="468">15</cx:pt>
          <cx:pt idx="469">10</cx:pt>
          <cx:pt idx="470">60</cx:pt>
          <cx:pt idx="471">120</cx:pt>
          <cx:pt idx="472">30</cx:pt>
          <cx:pt idx="473">35</cx:pt>
          <cx:pt idx="474">30</cx:pt>
          <cx:pt idx="475">0</cx:pt>
          <cx:pt idx="476">0</cx:pt>
          <cx:pt idx="477">0</cx:pt>
          <cx:pt idx="478">0</cx:pt>
          <cx:pt idx="479">0</cx:pt>
          <cx:pt idx="480">0</cx:pt>
          <cx:pt idx="481">0</cx:pt>
          <cx:pt idx="482">0</cx:pt>
          <cx:pt idx="483">0</cx:pt>
          <cx:pt idx="484">0</cx:pt>
          <cx:pt idx="485">0</cx:pt>
          <cx:pt idx="486">0</cx:pt>
          <cx:pt idx="487">0</cx:pt>
          <cx:pt idx="488">0</cx:pt>
          <cx:pt idx="489">0</cx:pt>
          <cx:pt idx="490">15</cx:pt>
          <cx:pt idx="491">0</cx:pt>
          <cx:pt idx="492">0</cx:pt>
          <cx:pt idx="493">0</cx:pt>
          <cx:pt idx="494">0</cx:pt>
          <cx:pt idx="495">0</cx:pt>
          <cx:pt idx="496">30</cx:pt>
          <cx:pt idx="497">999</cx:pt>
          <cx:pt idx="498">15</cx:pt>
          <cx:pt idx="499">40</cx:pt>
          <cx:pt idx="500">0</cx:pt>
          <cx:pt idx="501">0</cx:pt>
          <cx:pt idx="502">0</cx:pt>
          <cx:pt idx="503">0</cx:pt>
          <cx:pt idx="504">0</cx:pt>
          <cx:pt idx="505">0</cx:pt>
          <cx:pt idx="506">0</cx:pt>
          <cx:pt idx="507">35</cx:pt>
          <cx:pt idx="508">2</cx:pt>
          <cx:pt idx="509">195</cx:pt>
          <cx:pt idx="510">65</cx:pt>
          <cx:pt idx="511">0</cx:pt>
          <cx:pt idx="512">0</cx:pt>
          <cx:pt idx="513">0</cx:pt>
          <cx:pt idx="514">0</cx:pt>
          <cx:pt idx="515">0</cx:pt>
          <cx:pt idx="516">0</cx:pt>
          <cx:pt idx="517">0</cx:pt>
          <cx:pt idx="518">0</cx:pt>
          <cx:pt idx="519">0</cx:pt>
          <cx:pt idx="520">0</cx:pt>
          <cx:pt idx="521">0</cx:pt>
          <cx:pt idx="522">300</cx:pt>
          <cx:pt idx="523">0</cx:pt>
          <cx:pt idx="524">0</cx:pt>
          <cx:pt idx="525">0</cx:pt>
          <cx:pt idx="526">0</cx:pt>
          <cx:pt idx="527">0</cx:pt>
          <cx:pt idx="528">0</cx:pt>
          <cx:pt idx="529">0</cx:pt>
          <cx:pt idx="530">59</cx:pt>
          <cx:pt idx="531">210</cx:pt>
          <cx:pt idx="532">40</cx:pt>
          <cx:pt idx="533">30</cx:pt>
          <cx:pt idx="534">0</cx:pt>
          <cx:pt idx="535">0</cx:pt>
          <cx:pt idx="536">0</cx:pt>
          <cx:pt idx="537">0</cx:pt>
          <cx:pt idx="538">27</cx:pt>
          <cx:pt idx="539">18</cx:pt>
          <cx:pt idx="540">20</cx:pt>
          <cx:pt idx="541">10</cx:pt>
          <cx:pt idx="542">15</cx:pt>
          <cx:pt idx="543">15</cx:pt>
          <cx:pt idx="544">75</cx:pt>
          <cx:pt idx="545">19</cx:pt>
          <cx:pt idx="546">0</cx:pt>
          <cx:pt idx="547">0</cx:pt>
          <cx:pt idx="548">0</cx:pt>
          <cx:pt idx="549">0</cx:pt>
          <cx:pt idx="550">0</cx:pt>
          <cx:pt idx="551">0</cx:pt>
          <cx:pt idx="552">0</cx:pt>
          <cx:pt idx="553">0</cx:pt>
          <cx:pt idx="554">0</cx:pt>
          <cx:pt idx="555">0</cx:pt>
          <cx:pt idx="556">0</cx:pt>
          <cx:pt idx="557">15</cx:pt>
          <cx:pt idx="558">420</cx:pt>
          <cx:pt idx="559">75</cx:pt>
          <cx:pt idx="560">5</cx:pt>
          <cx:pt idx="561">75</cx:pt>
          <cx:pt idx="562">35</cx:pt>
          <cx:pt idx="563">5</cx:pt>
          <cx:pt idx="564">0</cx:pt>
          <cx:pt idx="565">0</cx:pt>
          <cx:pt idx="566">0</cx:pt>
          <cx:pt idx="567">0</cx:pt>
          <cx:pt idx="568">0</cx:pt>
          <cx:pt idx="569">0</cx:pt>
          <cx:pt idx="570">0</cx:pt>
          <cx:pt idx="571">0</cx:pt>
          <cx:pt idx="572">0</cx:pt>
          <cx:pt idx="573">0</cx:pt>
          <cx:pt idx="574">0</cx:pt>
          <cx:pt idx="575">15</cx:pt>
          <cx:pt idx="576">591</cx:pt>
          <cx:pt idx="577">0</cx:pt>
          <cx:pt idx="578">0</cx:pt>
          <cx:pt idx="579">0</cx:pt>
          <cx:pt idx="580">0</cx:pt>
          <cx:pt idx="581">0</cx:pt>
          <cx:pt idx="582">0</cx:pt>
          <cx:pt idx="583">0</cx:pt>
          <cx:pt idx="584">0</cx:pt>
          <cx:pt idx="585">0</cx:pt>
          <cx:pt idx="586">0</cx:pt>
          <cx:pt idx="587">0</cx:pt>
          <cx:pt idx="588">30</cx:pt>
          <cx:pt idx="589">0</cx:pt>
          <cx:pt idx="590">0</cx:pt>
          <cx:pt idx="591">0</cx:pt>
          <cx:pt idx="592">0</cx:pt>
          <cx:pt idx="593">0</cx:pt>
          <cx:pt idx="594">0</cx:pt>
          <cx:pt idx="595">0</cx:pt>
          <cx:pt idx="596">0</cx:pt>
          <cx:pt idx="597">0</cx:pt>
          <cx:pt idx="598">35</cx:pt>
          <cx:pt idx="599">45</cx:pt>
          <cx:pt idx="600">45</cx:pt>
          <cx:pt idx="601">20</cx:pt>
          <cx:pt idx="602">106</cx:pt>
          <cx:pt idx="603">10</cx:pt>
          <cx:pt idx="604">15</cx:pt>
          <cx:pt idx="605">0</cx:pt>
          <cx:pt idx="606">0</cx:pt>
          <cx:pt idx="607">0</cx:pt>
          <cx:pt idx="608">0</cx:pt>
          <cx:pt idx="609">0</cx:pt>
          <cx:pt idx="610">0</cx:pt>
          <cx:pt idx="611">0</cx:pt>
          <cx:pt idx="612">0</cx:pt>
          <cx:pt idx="613">0</cx:pt>
          <cx:pt idx="614">0</cx:pt>
          <cx:pt idx="615">0</cx:pt>
          <cx:pt idx="616">0</cx:pt>
          <cx:pt idx="617">100</cx:pt>
          <cx:pt idx="618">0</cx:pt>
          <cx:pt idx="619">0</cx:pt>
          <cx:pt idx="620">0</cx:pt>
          <cx:pt idx="621">0</cx:pt>
          <cx:pt idx="622">0</cx:pt>
          <cx:pt idx="623">0</cx:pt>
          <cx:pt idx="624">0</cx:pt>
          <cx:pt idx="625">0</cx:pt>
          <cx:pt idx="626">0</cx:pt>
          <cx:pt idx="627">0</cx:pt>
          <cx:pt idx="628">45</cx:pt>
          <cx:pt idx="629">5</cx:pt>
          <cx:pt idx="630">30</cx:pt>
          <cx:pt idx="631">0</cx:pt>
          <cx:pt idx="632">0</cx:pt>
          <cx:pt idx="633">5</cx:pt>
          <cx:pt idx="634">3</cx:pt>
          <cx:pt idx="635">30</cx:pt>
          <cx:pt idx="636">0</cx:pt>
          <cx:pt idx="637">0</cx:pt>
          <cx:pt idx="638">15</cx:pt>
          <cx:pt idx="639">25</cx:pt>
          <cx:pt idx="640">60</cx:pt>
          <cx:pt idx="641">25</cx:pt>
          <cx:pt idx="642">0</cx:pt>
          <cx:pt idx="643">0</cx:pt>
          <cx:pt idx="644">0</cx:pt>
          <cx:pt idx="645">0</cx:pt>
          <cx:pt idx="646">0</cx:pt>
          <cx:pt idx="647">0</cx:pt>
          <cx:pt idx="648">0</cx:pt>
          <cx:pt idx="649">0</cx:pt>
          <cx:pt idx="650">0</cx:pt>
          <cx:pt idx="651">0</cx:pt>
          <cx:pt idx="652">0</cx:pt>
          <cx:pt idx="653">0</cx:pt>
          <cx:pt idx="654">0</cx:pt>
          <cx:pt idx="655">0</cx:pt>
          <cx:pt idx="656">0</cx:pt>
          <cx:pt idx="657">0</cx:pt>
          <cx:pt idx="658">0</cx:pt>
          <cx:pt idx="659">0</cx:pt>
          <cx:pt idx="660">0</cx:pt>
          <cx:pt idx="661">150</cx:pt>
          <cx:pt idx="662">45</cx:pt>
          <cx:pt idx="663">20</cx:pt>
          <cx:pt idx="664">0</cx:pt>
          <cx:pt idx="665">0</cx:pt>
          <cx:pt idx="666">0</cx:pt>
          <cx:pt idx="667">0</cx:pt>
          <cx:pt idx="668">0</cx:pt>
          <cx:pt idx="669">0</cx:pt>
          <cx:pt idx="670">0</cx:pt>
          <cx:pt idx="671">0</cx:pt>
          <cx:pt idx="672">0</cx:pt>
          <cx:pt idx="673">0</cx:pt>
          <cx:pt idx="674">0</cx:pt>
          <cx:pt idx="675">60</cx:pt>
          <cx:pt idx="676">10</cx:pt>
          <cx:pt idx="677">20</cx:pt>
          <cx:pt idx="678">34</cx:pt>
          <cx:pt idx="679">10</cx:pt>
          <cx:pt idx="680">10</cx:pt>
          <cx:pt idx="681">0</cx:pt>
          <cx:pt idx="682">0</cx:pt>
          <cx:pt idx="683">0</cx:pt>
          <cx:pt idx="684">0</cx:pt>
          <cx:pt idx="685">0</cx:pt>
          <cx:pt idx="686">0</cx:pt>
          <cx:pt idx="687">0</cx:pt>
          <cx:pt idx="688">0</cx:pt>
          <cx:pt idx="689">0</cx:pt>
          <cx:pt idx="690">0</cx:pt>
          <cx:pt idx="691">57</cx:pt>
          <cx:pt idx="692">12</cx:pt>
          <cx:pt idx="693">40</cx:pt>
          <cx:pt idx="694">20</cx:pt>
          <cx:pt idx="695">120</cx:pt>
          <cx:pt idx="696">120</cx:pt>
          <cx:pt idx="697">0</cx:pt>
          <cx:pt idx="698">0</cx:pt>
          <cx:pt idx="699">0</cx:pt>
          <cx:pt idx="700">0</cx:pt>
          <cx:pt idx="701">0</cx:pt>
          <cx:pt idx="702">0</cx:pt>
          <cx:pt idx="703">0</cx:pt>
          <cx:pt idx="704">0</cx:pt>
          <cx:pt idx="705">15</cx:pt>
          <cx:pt idx="706">15</cx:pt>
          <cx:pt idx="707">0</cx:pt>
          <cx:pt idx="708">0</cx:pt>
          <cx:pt idx="709">0</cx:pt>
          <cx:pt idx="710">0</cx:pt>
          <cx:pt idx="711">0</cx:pt>
          <cx:pt idx="712">0</cx:pt>
          <cx:pt idx="713">0</cx:pt>
          <cx:pt idx="714">60</cx:pt>
          <cx:pt idx="715">300</cx:pt>
          <cx:pt idx="716">60</cx:pt>
          <cx:pt idx="717">10</cx:pt>
          <cx:pt idx="718">10</cx:pt>
          <cx:pt idx="719">0</cx:pt>
          <cx:pt idx="720">0</cx:pt>
          <cx:pt idx="721">0</cx:pt>
          <cx:pt idx="722">0</cx:pt>
          <cx:pt idx="723">0</cx:pt>
          <cx:pt idx="724">0</cx:pt>
          <cx:pt idx="725">29</cx:pt>
          <cx:pt idx="726">45</cx:pt>
          <cx:pt idx="727">10</cx:pt>
          <cx:pt idx="728">20</cx:pt>
          <cx:pt idx="729">0</cx:pt>
          <cx:pt idx="730">0</cx:pt>
          <cx:pt idx="731">0</cx:pt>
          <cx:pt idx="732">0</cx:pt>
          <cx:pt idx="733">0</cx:pt>
          <cx:pt idx="734">0</cx:pt>
          <cx:pt idx="735">0</cx:pt>
          <cx:pt idx="736">30</cx:pt>
          <cx:pt idx="737">30</cx:pt>
          <cx:pt idx="738">60</cx:pt>
          <cx:pt idx="739">120</cx:pt>
          <cx:pt idx="740">84</cx:pt>
          <cx:pt idx="741">32</cx:pt>
          <cx:pt idx="742">113</cx:pt>
          <cx:pt idx="743">20</cx:pt>
          <cx:pt idx="744">30</cx:pt>
          <cx:pt idx="745">10</cx:pt>
          <cx:pt idx="746">0</cx:pt>
          <cx:pt idx="747">0</cx:pt>
          <cx:pt idx="748">0</cx:pt>
          <cx:pt idx="749">0</cx:pt>
          <cx:pt idx="750">0</cx:pt>
          <cx:pt idx="751">15</cx:pt>
          <cx:pt idx="752">5</cx:pt>
          <cx:pt idx="753">40</cx:pt>
          <cx:pt idx="754">27</cx:pt>
          <cx:pt idx="755">10</cx:pt>
          <cx:pt idx="756">480</cx:pt>
          <cx:pt idx="757">0</cx:pt>
          <cx:pt idx="758">0</cx:pt>
          <cx:pt idx="759">0</cx:pt>
          <cx:pt idx="760">0</cx:pt>
          <cx:pt idx="761">0</cx:pt>
          <cx:pt idx="762">0</cx:pt>
          <cx:pt idx="763">0</cx:pt>
          <cx:pt idx="764">20</cx:pt>
          <cx:pt idx="765">25</cx:pt>
          <cx:pt idx="766">60</cx:pt>
          <cx:pt idx="767">32</cx:pt>
          <cx:pt idx="768">22</cx:pt>
          <cx:pt idx="769">60</cx:pt>
          <cx:pt idx="770">20</cx:pt>
          <cx:pt idx="771">15</cx:pt>
          <cx:pt idx="772">15</cx:pt>
          <cx:pt idx="773">45</cx:pt>
          <cx:pt idx="774">0</cx:pt>
          <cx:pt idx="775">0</cx:pt>
          <cx:pt idx="776">0</cx:pt>
          <cx:pt idx="777">0</cx:pt>
          <cx:pt idx="778">0</cx:pt>
          <cx:pt idx="779">0</cx:pt>
          <cx:pt idx="780">0</cx:pt>
          <cx:pt idx="781">0</cx:pt>
          <cx:pt idx="782">0</cx:pt>
          <cx:pt idx="783">0</cx:pt>
          <cx:pt idx="784">0</cx:pt>
          <cx:pt idx="785">0</cx:pt>
          <cx:pt idx="786">0</cx:pt>
          <cx:pt idx="787">0</cx:pt>
          <cx:pt idx="788">0</cx:pt>
          <cx:pt idx="789">0</cx:pt>
          <cx:pt idx="790">0</cx:pt>
          <cx:pt idx="791">4</cx:pt>
          <cx:pt idx="792">0</cx:pt>
          <cx:pt idx="793">0</cx:pt>
          <cx:pt idx="794">0</cx:pt>
          <cx:pt idx="795">0</cx:pt>
          <cx:pt idx="796">0</cx:pt>
          <cx:pt idx="797">0</cx:pt>
          <cx:pt idx="798">0</cx:pt>
          <cx:pt idx="799">15</cx:pt>
          <cx:pt idx="800">150</cx:pt>
          <cx:pt idx="801">30</cx:pt>
          <cx:pt idx="802">40</cx:pt>
          <cx:pt idx="803">0</cx:pt>
          <cx:pt idx="804">0</cx:pt>
          <cx:pt idx="805">0</cx:pt>
          <cx:pt idx="806">0</cx:pt>
          <cx:pt idx="807">0</cx:pt>
          <cx:pt idx="808">0</cx:pt>
          <cx:pt idx="809">0</cx:pt>
          <cx:pt idx="810">2</cx:pt>
          <cx:pt idx="811">0</cx:pt>
          <cx:pt idx="812">0</cx:pt>
          <cx:pt idx="813">0</cx:pt>
          <cx:pt idx="814">0</cx:pt>
          <cx:pt idx="815">0</cx:pt>
          <cx:pt idx="816">0</cx:pt>
          <cx:pt idx="817">0</cx:pt>
          <cx:pt idx="818">0</cx:pt>
          <cx:pt idx="819">0</cx:pt>
          <cx:pt idx="820">0</cx:pt>
          <cx:pt idx="821">0</cx:pt>
          <cx:pt idx="822">0</cx:pt>
          <cx:pt idx="823">0</cx:pt>
          <cx:pt idx="824">0</cx:pt>
          <cx:pt idx="825">0</cx:pt>
          <cx:pt idx="826">0</cx:pt>
          <cx:pt idx="827">0</cx:pt>
          <cx:pt idx="828">0</cx:pt>
          <cx:pt idx="829">0</cx:pt>
          <cx:pt idx="830">0</cx:pt>
          <cx:pt idx="831">0</cx:pt>
          <cx:pt idx="832">15</cx:pt>
          <cx:pt idx="833">15</cx:pt>
          <cx:pt idx="834">30</cx:pt>
          <cx:pt idx="835">0</cx:pt>
          <cx:pt idx="836">0</cx:pt>
          <cx:pt idx="837">0</cx:pt>
          <cx:pt idx="838">0</cx:pt>
          <cx:pt idx="839">0</cx:pt>
          <cx:pt idx="840">0</cx:pt>
          <cx:pt idx="841">20</cx:pt>
          <cx:pt idx="842">60</cx:pt>
          <cx:pt idx="843">15</cx:pt>
          <cx:pt idx="844">30</cx:pt>
          <cx:pt idx="845">30</cx:pt>
          <cx:pt idx="846">20</cx:pt>
          <cx:pt idx="847">0</cx:pt>
          <cx:pt idx="848">0</cx:pt>
          <cx:pt idx="849">0</cx:pt>
          <cx:pt idx="850">0</cx:pt>
          <cx:pt idx="851">0</cx:pt>
          <cx:pt idx="852">0</cx:pt>
          <cx:pt idx="853">0</cx:pt>
          <cx:pt idx="854">0</cx:pt>
          <cx:pt idx="855">0</cx:pt>
          <cx:pt idx="856">0</cx:pt>
          <cx:pt idx="857">0</cx:pt>
          <cx:pt idx="858">0</cx:pt>
          <cx:pt idx="859">0</cx:pt>
          <cx:pt idx="860">0</cx:pt>
          <cx:pt idx="861">0</cx:pt>
          <cx:pt idx="862">30</cx:pt>
          <cx:pt idx="863">0</cx:pt>
          <cx:pt idx="864">0</cx:pt>
          <cx:pt idx="865">0</cx:pt>
          <cx:pt idx="866">0</cx:pt>
          <cx:pt idx="867">42</cx:pt>
          <cx:pt idx="868">21</cx:pt>
          <cx:pt idx="869">15</cx:pt>
          <cx:pt idx="870">25</cx:pt>
          <cx:pt idx="871">25</cx:pt>
          <cx:pt idx="872">35</cx:pt>
          <cx:pt idx="873">35</cx:pt>
          <cx:pt idx="874">30</cx:pt>
          <cx:pt idx="875">60</cx:pt>
          <cx:pt idx="876">40</cx:pt>
          <cx:pt idx="877">0</cx:pt>
          <cx:pt idx="878">0</cx:pt>
          <cx:pt idx="879">0</cx:pt>
          <cx:pt idx="880">0</cx:pt>
          <cx:pt idx="881">0</cx:pt>
          <cx:pt idx="882">0</cx:pt>
          <cx:pt idx="883">0</cx:pt>
          <cx:pt idx="884">0</cx:pt>
          <cx:pt idx="885">0</cx:pt>
          <cx:pt idx="886">0</cx:pt>
          <cx:pt idx="887">0</cx:pt>
          <cx:pt idx="888">0</cx:pt>
          <cx:pt idx="889">0</cx:pt>
          <cx:pt idx="890">10</cx:pt>
          <cx:pt idx="891">50</cx:pt>
          <cx:pt idx="892">20</cx:pt>
          <cx:pt idx="893">30</cx:pt>
          <cx:pt idx="894">150</cx:pt>
          <cx:pt idx="895">420</cx:pt>
          <cx:pt idx="896">20</cx:pt>
          <cx:pt idx="897">25</cx:pt>
          <cx:pt idx="898">0</cx:pt>
          <cx:pt idx="899">0</cx:pt>
          <cx:pt idx="900">0</cx:pt>
          <cx:pt idx="901">0</cx:pt>
          <cx:pt idx="902">0</cx:pt>
          <cx:pt idx="903">0</cx:pt>
          <cx:pt idx="904">0</cx:pt>
          <cx:pt idx="905">90</cx:pt>
          <cx:pt idx="906">120</cx:pt>
          <cx:pt idx="907">0</cx:pt>
          <cx:pt idx="908">0</cx:pt>
          <cx:pt idx="909">0</cx:pt>
          <cx:pt idx="910">0</cx:pt>
          <cx:pt idx="911">0</cx:pt>
          <cx:pt idx="912">0</cx:pt>
          <cx:pt idx="913">0</cx:pt>
          <cx:pt idx="914">0</cx:pt>
          <cx:pt idx="915">30</cx:pt>
          <cx:pt idx="916">0</cx:pt>
          <cx:pt idx="917">0</cx:pt>
          <cx:pt idx="918">0</cx:pt>
          <cx:pt idx="919">0</cx:pt>
          <cx:pt idx="920">0</cx:pt>
          <cx:pt idx="921">157</cx:pt>
          <cx:pt idx="922">30</cx:pt>
          <cx:pt idx="923">63</cx:pt>
          <cx:pt idx="924">25</cx:pt>
          <cx:pt idx="925">72</cx:pt>
          <cx:pt idx="926">0</cx:pt>
          <cx:pt idx="927">0</cx:pt>
          <cx:pt idx="928">0</cx:pt>
          <cx:pt idx="929">0</cx:pt>
          <cx:pt idx="930">0</cx:pt>
          <cx:pt idx="931">0</cx:pt>
          <cx:pt idx="932">0</cx:pt>
          <cx:pt idx="933">0</cx:pt>
          <cx:pt idx="934">0</cx:pt>
          <cx:pt idx="935">0</cx:pt>
          <cx:pt idx="936">0</cx:pt>
          <cx:pt idx="937">0</cx:pt>
          <cx:pt idx="938">180</cx:pt>
          <cx:pt idx="939">180</cx:pt>
          <cx:pt idx="940">0</cx:pt>
          <cx:pt idx="941">45</cx:pt>
          <cx:pt idx="942">0</cx:pt>
          <cx:pt idx="943">0</cx:pt>
          <cx:pt idx="944">0</cx:pt>
          <cx:pt idx="945">0</cx:pt>
          <cx:pt idx="946">0</cx:pt>
          <cx:pt idx="947">0</cx:pt>
          <cx:pt idx="948">0</cx:pt>
          <cx:pt idx="949">30</cx:pt>
          <cx:pt idx="950">60</cx:pt>
          <cx:pt idx="951">60</cx:pt>
          <cx:pt idx="952">30</cx:pt>
          <cx:pt idx="953">15</cx:pt>
          <cx:pt idx="954">25</cx:pt>
          <cx:pt idx="955">39</cx:pt>
          <cx:pt idx="956">0</cx:pt>
          <cx:pt idx="957">0</cx:pt>
          <cx:pt idx="958">0</cx:pt>
          <cx:pt idx="959">0</cx:pt>
          <cx:pt idx="960">0</cx:pt>
          <cx:pt idx="961">0</cx:pt>
          <cx:pt idx="962">0</cx:pt>
          <cx:pt idx="963">0</cx:pt>
          <cx:pt idx="964">60</cx:pt>
          <cx:pt idx="965">15</cx:pt>
          <cx:pt idx="966">0</cx:pt>
          <cx:pt idx="967">0</cx:pt>
          <cx:pt idx="968">0</cx:pt>
          <cx:pt idx="969">0</cx:pt>
          <cx:pt idx="970">15</cx:pt>
          <cx:pt idx="971">27</cx:pt>
          <cx:pt idx="972">38</cx:pt>
          <cx:pt idx="973">0</cx:pt>
          <cx:pt idx="974">0</cx:pt>
          <cx:pt idx="975">300</cx:pt>
          <cx:pt idx="976">60</cx:pt>
          <cx:pt idx="977">30</cx:pt>
          <cx:pt idx="978">330</cx:pt>
          <cx:pt idx="979">25</cx:pt>
          <cx:pt idx="980">30</cx:pt>
          <cx:pt idx="981">60</cx:pt>
          <cx:pt idx="982">20</cx:pt>
          <cx:pt idx="983">30</cx:pt>
          <cx:pt idx="984">30</cx:pt>
          <cx:pt idx="985">180</cx:pt>
          <cx:pt idx="986">0</cx:pt>
          <cx:pt idx="987">0</cx:pt>
          <cx:pt idx="988">0</cx:pt>
          <cx:pt idx="989">0</cx:pt>
          <cx:pt idx="990">0</cx:pt>
          <cx:pt idx="991">0</cx:pt>
          <cx:pt idx="992">0</cx:pt>
          <cx:pt idx="993">0</cx:pt>
          <cx:pt idx="994">0</cx:pt>
          <cx:pt idx="995">0</cx:pt>
          <cx:pt idx="996">120</cx:pt>
          <cx:pt idx="997">60</cx:pt>
          <cx:pt idx="998">60</cx:pt>
          <cx:pt idx="999">120</cx:pt>
          <cx:pt idx="1000">44</cx:pt>
          <cx:pt idx="1001">30</cx:pt>
          <cx:pt idx="1002">15</cx:pt>
          <cx:pt idx="1003">60</cx:pt>
          <cx:pt idx="1004">90</cx:pt>
          <cx:pt idx="1005">15</cx:pt>
          <cx:pt idx="1006">0</cx:pt>
          <cx:pt idx="1007">0</cx:pt>
          <cx:pt idx="1008">0</cx:pt>
          <cx:pt idx="1009">0</cx:pt>
          <cx:pt idx="1010">0</cx:pt>
          <cx:pt idx="1011">0</cx:pt>
          <cx:pt idx="1012">0</cx:pt>
          <cx:pt idx="1013">0</cx:pt>
          <cx:pt idx="1014">0</cx:pt>
          <cx:pt idx="1015">0</cx:pt>
          <cx:pt idx="1016">0</cx:pt>
          <cx:pt idx="1017">0</cx:pt>
          <cx:pt idx="1018">0</cx:pt>
          <cx:pt idx="1019">0</cx:pt>
          <cx:pt idx="1020">0</cx:pt>
          <cx:pt idx="1021">0</cx:pt>
          <cx:pt idx="1022">0</cx:pt>
          <cx:pt idx="1023">0</cx:pt>
          <cx:pt idx="1024">0</cx:pt>
          <cx:pt idx="1025">0</cx:pt>
          <cx:pt idx="1026">25</cx:pt>
          <cx:pt idx="1027">10</cx:pt>
          <cx:pt idx="1028">35</cx:pt>
          <cx:pt idx="1029">0</cx:pt>
          <cx:pt idx="1030">0</cx:pt>
          <cx:pt idx="1031">0</cx:pt>
          <cx:pt idx="1032">0</cx:pt>
          <cx:pt idx="1033">0</cx:pt>
          <cx:pt idx="1034">0</cx:pt>
          <cx:pt idx="1035">0</cx:pt>
          <cx:pt idx="1036">60</cx:pt>
          <cx:pt idx="1037">15</cx:pt>
          <cx:pt idx="1038">20</cx:pt>
          <cx:pt idx="1039">0</cx:pt>
          <cx:pt idx="1040">5</cx:pt>
          <cx:pt idx="1041">15</cx:pt>
          <cx:pt idx="1042">0</cx:pt>
          <cx:pt idx="1043">0</cx:pt>
          <cx:pt idx="1044">0</cx:pt>
          <cx:pt idx="1045">0</cx:pt>
          <cx:pt idx="1046">0</cx:pt>
          <cx:pt idx="1047">0</cx:pt>
          <cx:pt idx="1048">0</cx:pt>
          <cx:pt idx="1049">30</cx:pt>
          <cx:pt idx="1050">0</cx:pt>
          <cx:pt idx="1051">45</cx:pt>
          <cx:pt idx="1052">15</cx:pt>
          <cx:pt idx="1053">60</cx:pt>
          <cx:pt idx="1054">20</cx:pt>
          <cx:pt idx="1055">0</cx:pt>
          <cx:pt idx="1056">0</cx:pt>
          <cx:pt idx="1057">0</cx:pt>
          <cx:pt idx="1058">18</cx:pt>
          <cx:pt idx="1059">20</cx:pt>
          <cx:pt idx="1060">20</cx:pt>
          <cx:pt idx="1061">20</cx:pt>
          <cx:pt idx="1062">5</cx:pt>
          <cx:pt idx="1063">0</cx:pt>
          <cx:pt idx="1064">0</cx:pt>
          <cx:pt idx="1065">0</cx:pt>
          <cx:pt idx="1066">0</cx:pt>
          <cx:pt idx="1067">0</cx:pt>
          <cx:pt idx="1068">0</cx:pt>
          <cx:pt idx="1069">0</cx:pt>
          <cx:pt idx="1070">30</cx:pt>
          <cx:pt idx="1071">30</cx:pt>
          <cx:pt idx="1072">15</cx:pt>
          <cx:pt idx="1073">15</cx:pt>
          <cx:pt idx="1074">20</cx:pt>
          <cx:pt idx="1075">190</cx:pt>
          <cx:pt idx="1076">90</cx:pt>
          <cx:pt idx="1077">60</cx:pt>
          <cx:pt idx="1078">17</cx:pt>
          <cx:pt idx="1079">60</cx:pt>
          <cx:pt idx="1080">30</cx:pt>
          <cx:pt idx="1081">60</cx:pt>
          <cx:pt idx="1082">20</cx:pt>
          <cx:pt idx="1083">15</cx:pt>
          <cx:pt idx="1084">0</cx:pt>
          <cx:pt idx="1085">0</cx:pt>
          <cx:pt idx="1086">0</cx:pt>
          <cx:pt idx="1087">0</cx:pt>
          <cx:pt idx="1088">0</cx:pt>
          <cx:pt idx="1089">0</cx:pt>
          <cx:pt idx="1090">0</cx:pt>
          <cx:pt idx="1091">0</cx:pt>
          <cx:pt idx="1092">0</cx:pt>
          <cx:pt idx="1093">0</cx:pt>
          <cx:pt idx="1094">0</cx:pt>
          <cx:pt idx="1095">0</cx:pt>
          <cx:pt idx="1096">0</cx:pt>
          <cx:pt idx="1097">0</cx:pt>
          <cx:pt idx="1098">0</cx:pt>
          <cx:pt idx="1099">0</cx:pt>
          <cx:pt idx="1100">30</cx:pt>
          <cx:pt idx="1101">30</cx:pt>
          <cx:pt idx="1102">4</cx:pt>
          <cx:pt idx="1103">15</cx:pt>
          <cx:pt idx="1104">0</cx:pt>
          <cx:pt idx="1105">0</cx:pt>
          <cx:pt idx="1106">0</cx:pt>
          <cx:pt idx="1107">0</cx:pt>
          <cx:pt idx="1108">0</cx:pt>
          <cx:pt idx="1109">0</cx:pt>
          <cx:pt idx="1110">0</cx:pt>
          <cx:pt idx="1111">30</cx:pt>
          <cx:pt idx="1112">90</cx:pt>
          <cx:pt idx="1113">30</cx:pt>
          <cx:pt idx="1114">0</cx:pt>
          <cx:pt idx="1115">0</cx:pt>
          <cx:pt idx="1116">0</cx:pt>
          <cx:pt idx="1117">20</cx:pt>
          <cx:pt idx="1118">10</cx:pt>
          <cx:pt idx="1119">15</cx:pt>
          <cx:pt idx="1120">5</cx:pt>
          <cx:pt idx="1121">30</cx:pt>
          <cx:pt idx="1122">0</cx:pt>
          <cx:pt idx="1123">0</cx:pt>
          <cx:pt idx="1124">0</cx:pt>
          <cx:pt idx="1125">0</cx:pt>
          <cx:pt idx="1126">0</cx:pt>
          <cx:pt idx="1127">0</cx:pt>
          <cx:pt idx="1128">0</cx:pt>
          <cx:pt idx="1129">0</cx:pt>
          <cx:pt idx="1130">0</cx:pt>
          <cx:pt idx="1131">0</cx:pt>
          <cx:pt idx="1132">0</cx:pt>
          <cx:pt idx="1133">0</cx:pt>
          <cx:pt idx="1134">30</cx:pt>
          <cx:pt idx="1135">30</cx:pt>
          <cx:pt idx="1136">0</cx:pt>
          <cx:pt idx="1137">0</cx:pt>
          <cx:pt idx="1138">15</cx:pt>
          <cx:pt idx="1139">60</cx:pt>
          <cx:pt idx="1140">10</cx:pt>
          <cx:pt idx="1141">0</cx:pt>
          <cx:pt idx="1142">0</cx:pt>
          <cx:pt idx="1143">0</cx:pt>
          <cx:pt idx="1144">30</cx:pt>
          <cx:pt idx="1145">60</cx:pt>
          <cx:pt idx="1146">15</cx:pt>
          <cx:pt idx="1147">25</cx:pt>
          <cx:pt idx="1148">30</cx:pt>
          <cx:pt idx="1149">85</cx:pt>
          <cx:pt idx="1150">0</cx:pt>
          <cx:pt idx="1151">0</cx:pt>
          <cx:pt idx="1152">0</cx:pt>
          <cx:pt idx="1153">0</cx:pt>
          <cx:pt idx="1154">0</cx:pt>
          <cx:pt idx="1155">0</cx:pt>
          <cx:pt idx="1156">0</cx:pt>
          <cx:pt idx="1157">30</cx:pt>
          <cx:pt idx="1158">30</cx:pt>
          <cx:pt idx="1159">0</cx:pt>
          <cx:pt idx="1160">0</cx:pt>
          <cx:pt idx="1161">0</cx:pt>
          <cx:pt idx="1162">0</cx:pt>
          <cx:pt idx="1163">0</cx:pt>
          <cx:pt idx="1164">0</cx:pt>
          <cx:pt idx="1165">0</cx:pt>
          <cx:pt idx="1166">0</cx:pt>
          <cx:pt idx="1167">0</cx:pt>
          <cx:pt idx="1168">0</cx:pt>
          <cx:pt idx="1169">0</cx:pt>
          <cx:pt idx="1170">0</cx:pt>
          <cx:pt idx="1171">0</cx:pt>
          <cx:pt idx="1172">0</cx:pt>
          <cx:pt idx="1173">70</cx:pt>
          <cx:pt idx="1174">0</cx:pt>
          <cx:pt idx="1175">0</cx:pt>
          <cx:pt idx="1176">0</cx:pt>
          <cx:pt idx="1177">60</cx:pt>
          <cx:pt idx="1178">180</cx:pt>
          <cx:pt idx="1179">60</cx:pt>
          <cx:pt idx="1180">15</cx:pt>
          <cx:pt idx="1181">0</cx:pt>
          <cx:pt idx="1182">0</cx:pt>
          <cx:pt idx="1183">0</cx:pt>
          <cx:pt idx="1184">0</cx:pt>
          <cx:pt idx="1185">45</cx:pt>
          <cx:pt idx="1186">30</cx:pt>
          <cx:pt idx="1187">30</cx:pt>
          <cx:pt idx="1188">25</cx:pt>
          <cx:pt idx="1189">25</cx:pt>
          <cx:pt idx="1190">60</cx:pt>
          <cx:pt idx="1191">30</cx:pt>
          <cx:pt idx="1192">0</cx:pt>
          <cx:pt idx="1193">0</cx:pt>
          <cx:pt idx="1194">0</cx:pt>
          <cx:pt idx="1195">0</cx:pt>
          <cx:pt idx="1196">0</cx:pt>
          <cx:pt idx="1197">0</cx:pt>
          <cx:pt idx="1198">0</cx:pt>
          <cx:pt idx="1199">0</cx:pt>
          <cx:pt idx="1200">0</cx:pt>
          <cx:pt idx="1201">0</cx:pt>
          <cx:pt idx="1202">0</cx:pt>
          <cx:pt idx="1203">0</cx:pt>
          <cx:pt idx="1204">0</cx:pt>
          <cx:pt idx="1205">0</cx:pt>
          <cx:pt idx="1206">0</cx:pt>
          <cx:pt idx="1207">10</cx:pt>
          <cx:pt idx="1208">5</cx:pt>
          <cx:pt idx="1209">12</cx:pt>
          <cx:pt idx="1210">25</cx:pt>
          <cx:pt idx="1211">15</cx:pt>
          <cx:pt idx="1212">30</cx:pt>
          <cx:pt idx="1213">0</cx:pt>
          <cx:pt idx="1214">0</cx:pt>
          <cx:pt idx="1215">0</cx:pt>
          <cx:pt idx="1216">0</cx:pt>
          <cx:pt idx="1217">25</cx:pt>
          <cx:pt idx="1218">30</cx:pt>
          <cx:pt idx="1219">12</cx:pt>
          <cx:pt idx="1220">12</cx:pt>
          <cx:pt idx="1221">21</cx:pt>
          <cx:pt idx="1222">10</cx:pt>
          <cx:pt idx="1223">45</cx:pt>
          <cx:pt idx="1224">15</cx:pt>
          <cx:pt idx="1225">10</cx:pt>
          <cx:pt idx="1226">40</cx:pt>
          <cx:pt idx="1227">30</cx:pt>
          <cx:pt idx="1228">20</cx:pt>
          <cx:pt idx="1229">25</cx:pt>
          <cx:pt idx="1230">0</cx:pt>
          <cx:pt idx="1231">0</cx:pt>
          <cx:pt idx="1232">0</cx:pt>
          <cx:pt idx="1233">0</cx:pt>
          <cx:pt idx="1234">0</cx:pt>
          <cx:pt idx="1235">0</cx:pt>
          <cx:pt idx="1236">0</cx:pt>
          <cx:pt idx="1237">0</cx:pt>
          <cx:pt idx="1238">0</cx:pt>
          <cx:pt idx="1239">0</cx:pt>
          <cx:pt idx="1240">0</cx:pt>
          <cx:pt idx="1241">0</cx:pt>
          <cx:pt idx="1242">5</cx:pt>
          <cx:pt idx="1243">60</cx:pt>
          <cx:pt idx="1244">30</cx:pt>
          <cx:pt idx="1245">45</cx:pt>
          <cx:pt idx="1246">0</cx:pt>
          <cx:pt idx="1247">0</cx:pt>
          <cx:pt idx="1248">0</cx:pt>
          <cx:pt idx="1249">0</cx:pt>
          <cx:pt idx="1250">0</cx:pt>
          <cx:pt idx="1251">0</cx:pt>
          <cx:pt idx="1252">0</cx:pt>
          <cx:pt idx="1253">60</cx:pt>
          <cx:pt idx="1254">10</cx:pt>
          <cx:pt idx="1255">20</cx:pt>
          <cx:pt idx="1256">20</cx:pt>
          <cx:pt idx="1257">0</cx:pt>
          <cx:pt idx="1258">0</cx:pt>
          <cx:pt idx="1259">0</cx:pt>
          <cx:pt idx="1260">0</cx:pt>
          <cx:pt idx="1261">0</cx:pt>
          <cx:pt idx="1262">0</cx:pt>
          <cx:pt idx="1263">0</cx:pt>
          <cx:pt idx="1264">0</cx:pt>
          <cx:pt idx="1265">0</cx:pt>
          <cx:pt idx="1266">570</cx:pt>
          <cx:pt idx="1267">0</cx:pt>
          <cx:pt idx="1268">0</cx:pt>
          <cx:pt idx="1269">20</cx:pt>
          <cx:pt idx="1270">20</cx:pt>
          <cx:pt idx="1271">10</cx:pt>
          <cx:pt idx="1272">45</cx:pt>
          <cx:pt idx="1273">45</cx:pt>
          <cx:pt idx="1274">40</cx:pt>
          <cx:pt idx="1275">90</cx:pt>
          <cx:pt idx="1276">0</cx:pt>
          <cx:pt idx="1277">0</cx:pt>
          <cx:pt idx="1278">0</cx:pt>
          <cx:pt idx="1279">0</cx:pt>
          <cx:pt idx="1280">60</cx:pt>
          <cx:pt idx="1281">12</cx:pt>
          <cx:pt idx="1282">0</cx:pt>
          <cx:pt idx="1283">75</cx:pt>
          <cx:pt idx="1284">15</cx:pt>
          <cx:pt idx="1285">10</cx:pt>
          <cx:pt idx="1286">20</cx:pt>
          <cx:pt idx="1287">90</cx:pt>
          <cx:pt idx="1288">40</cx:pt>
          <cx:pt idx="1289">0</cx:pt>
          <cx:pt idx="1290">0</cx:pt>
          <cx:pt idx="1291">0</cx:pt>
          <cx:pt idx="1292">0</cx:pt>
          <cx:pt idx="1293">10</cx:pt>
          <cx:pt idx="1294">28</cx:pt>
          <cx:pt idx="1295">10</cx:pt>
          <cx:pt idx="1296">45</cx:pt>
          <cx:pt idx="1297">15</cx:pt>
          <cx:pt idx="1298">20</cx:pt>
          <cx:pt idx="1299">10</cx:pt>
          <cx:pt idx="1300">30</cx:pt>
          <cx:pt idx="1301">60</cx:pt>
          <cx:pt idx="1302">30</cx:pt>
          <cx:pt idx="1303">20</cx:pt>
          <cx:pt idx="1304">0</cx:pt>
          <cx:pt idx="1305">60</cx:pt>
          <cx:pt idx="1306">60</cx:pt>
          <cx:pt idx="1307">30</cx:pt>
          <cx:pt idx="1308">30</cx:pt>
          <cx:pt idx="1309">0</cx:pt>
          <cx:pt idx="1310">0</cx:pt>
          <cx:pt idx="1311">0</cx:pt>
          <cx:pt idx="1312">0</cx:pt>
          <cx:pt idx="1313">0</cx:pt>
          <cx:pt idx="1314">10</cx:pt>
          <cx:pt idx="1315">60</cx:pt>
          <cx:pt idx="1316">30</cx:pt>
          <cx:pt idx="1317">0</cx:pt>
          <cx:pt idx="1318">0</cx:pt>
          <cx:pt idx="1319">0</cx:pt>
          <cx:pt idx="1320">0</cx:pt>
          <cx:pt idx="1321">15</cx:pt>
          <cx:pt idx="1322">15</cx:pt>
          <cx:pt idx="1323">45</cx:pt>
          <cx:pt idx="1324">30</cx:pt>
          <cx:pt idx="1325">0</cx:pt>
          <cx:pt idx="1326">0</cx:pt>
          <cx:pt idx="1327">0</cx:pt>
          <cx:pt idx="1328">0</cx:pt>
          <cx:pt idx="1329">0</cx:pt>
          <cx:pt idx="1330">0</cx:pt>
          <cx:pt idx="1331">0</cx:pt>
          <cx:pt idx="1332">0</cx:pt>
          <cx:pt idx="1333">0</cx:pt>
          <cx:pt idx="1334">0</cx:pt>
          <cx:pt idx="1335">0</cx:pt>
          <cx:pt idx="1336">12</cx:pt>
          <cx:pt idx="1337">60</cx:pt>
          <cx:pt idx="1338">30</cx:pt>
          <cx:pt idx="1339">30</cx:pt>
          <cx:pt idx="1340">60</cx:pt>
          <cx:pt idx="1341">0</cx:pt>
          <cx:pt idx="1342">0</cx:pt>
          <cx:pt idx="1343">0</cx:pt>
          <cx:pt idx="1344">0</cx:pt>
          <cx:pt idx="1345">30</cx:pt>
          <cx:pt idx="1346">45</cx:pt>
          <cx:pt idx="1347">30</cx:pt>
          <cx:pt idx="1348">25</cx:pt>
          <cx:pt idx="1349">8</cx:pt>
          <cx:pt idx="1350">5</cx:pt>
          <cx:pt idx="1351">15</cx:pt>
          <cx:pt idx="1352">8</cx:pt>
          <cx:pt idx="1353">15</cx:pt>
          <cx:pt idx="1354">15</cx:pt>
          <cx:pt idx="1355">12</cx:pt>
          <cx:pt idx="1356">25</cx:pt>
          <cx:pt idx="1357">360</cx:pt>
          <cx:pt idx="1358">0</cx:pt>
          <cx:pt idx="1359">0</cx:pt>
          <cx:pt idx="1360">0</cx:pt>
          <cx:pt idx="1361">0</cx:pt>
          <cx:pt idx="1362">0</cx:pt>
          <cx:pt idx="1363">0</cx:pt>
          <cx:pt idx="1364">0</cx:pt>
          <cx:pt idx="1365">0</cx:pt>
          <cx:pt idx="1366">0</cx:pt>
          <cx:pt idx="1367">0</cx:pt>
          <cx:pt idx="1368">0</cx:pt>
          <cx:pt idx="1369">0</cx:pt>
          <cx:pt idx="1370">30</cx:pt>
          <cx:pt idx="1371">60</cx:pt>
          <cx:pt idx="1372">0</cx:pt>
          <cx:pt idx="1373">0</cx:pt>
          <cx:pt idx="1374">0</cx:pt>
          <cx:pt idx="1375">0</cx:pt>
          <cx:pt idx="1376">5</cx:pt>
          <cx:pt idx="1377">15</cx:pt>
          <cx:pt idx="1378">30</cx:pt>
          <cx:pt idx="1379">60</cx:pt>
          <cx:pt idx="1380">60</cx:pt>
          <cx:pt idx="1381">25</cx:pt>
          <cx:pt idx="1382">30</cx:pt>
          <cx:pt idx="1383">0</cx:pt>
          <cx:pt idx="1384">0</cx:pt>
          <cx:pt idx="1385">0</cx:pt>
          <cx:pt idx="1386">0</cx:pt>
          <cx:pt idx="1387">30</cx:pt>
          <cx:pt idx="1388">180</cx:pt>
          <cx:pt idx="1389">45</cx:pt>
          <cx:pt idx="1390">30</cx:pt>
          <cx:pt idx="1391">120</cx:pt>
          <cx:pt idx="1392">240</cx:pt>
          <cx:pt idx="1393">0</cx:pt>
          <cx:pt idx="1394">0</cx:pt>
          <cx:pt idx="1395">0</cx:pt>
          <cx:pt idx="1396">0</cx:pt>
          <cx:pt idx="1397">0</cx:pt>
          <cx:pt idx="1398">10</cx:pt>
          <cx:pt idx="1399">45</cx:pt>
          <cx:pt idx="1400">0</cx:pt>
          <cx:pt idx="1401">0</cx:pt>
          <cx:pt idx="1402">0</cx:pt>
          <cx:pt idx="1403">0</cx:pt>
          <cx:pt idx="1404">0</cx:pt>
          <cx:pt idx="1405">0</cx:pt>
          <cx:pt idx="1406">0</cx:pt>
          <cx:pt idx="1407">0</cx:pt>
          <cx:pt idx="1408">0</cx:pt>
          <cx:pt idx="1409">0</cx:pt>
          <cx:pt idx="1410">0</cx:pt>
          <cx:pt idx="1411">0</cx:pt>
          <cx:pt idx="1412">0</cx:pt>
          <cx:pt idx="1413">12</cx:pt>
          <cx:pt idx="1414">15</cx:pt>
          <cx:pt idx="1415">15</cx:pt>
          <cx:pt idx="1416">0</cx:pt>
          <cx:pt idx="1417">0</cx:pt>
          <cx:pt idx="1418">0</cx:pt>
          <cx:pt idx="1419">0</cx:pt>
          <cx:pt idx="1420">0</cx:pt>
          <cx:pt idx="1421">0</cx:pt>
          <cx:pt idx="1422">0</cx:pt>
          <cx:pt idx="1423">0</cx:pt>
          <cx:pt idx="1424">0</cx:pt>
          <cx:pt idx="1425">0</cx:pt>
          <cx:pt idx="1426">0</cx:pt>
          <cx:pt idx="1427">0</cx:pt>
          <cx:pt idx="1428">0</cx:pt>
          <cx:pt idx="1429">0</cx:pt>
          <cx:pt idx="1430">20</cx:pt>
          <cx:pt idx="1431">30</cx:pt>
          <cx:pt idx="1432">12</cx:pt>
          <cx:pt idx="1433">60</cx:pt>
          <cx:pt idx="1434">10</cx:pt>
          <cx:pt idx="1435">150</cx:pt>
          <cx:pt idx="1436">76</cx:pt>
          <cx:pt idx="1437">120</cx:pt>
          <cx:pt idx="1438">30</cx:pt>
          <cx:pt idx="1439">200</cx:pt>
          <cx:pt idx="1440">82</cx:pt>
          <cx:pt idx="1441">60</cx:pt>
          <cx:pt idx="1442">30</cx:pt>
          <cx:pt idx="1443">0</cx:pt>
          <cx:pt idx="1444">0</cx:pt>
          <cx:pt idx="1445">0</cx:pt>
          <cx:pt idx="1446">0</cx:pt>
          <cx:pt idx="1447">0</cx:pt>
          <cx:pt idx="1448">0</cx:pt>
          <cx:pt idx="1449">35</cx:pt>
          <cx:pt idx="1450">5</cx:pt>
          <cx:pt idx="1451">20</cx:pt>
          <cx:pt idx="1452">60</cx:pt>
          <cx:pt idx="1453">20</cx:pt>
          <cx:pt idx="1454">0</cx:pt>
          <cx:pt idx="1455">0</cx:pt>
          <cx:pt idx="1456">40</cx:pt>
          <cx:pt idx="1457">30</cx:pt>
          <cx:pt idx="1458">15</cx:pt>
          <cx:pt idx="1459">60</cx:pt>
          <cx:pt idx="1460">60</cx:pt>
          <cx:pt idx="1461">0</cx:pt>
          <cx:pt idx="1462">0</cx:pt>
          <cx:pt idx="1463">22</cx:pt>
          <cx:pt idx="1464">30</cx:pt>
          <cx:pt idx="1465">40</cx:pt>
          <cx:pt idx="1466">15</cx:pt>
          <cx:pt idx="1467">60</cx:pt>
          <cx:pt idx="1468">60</cx:pt>
          <cx:pt idx="1469">10</cx:pt>
          <cx:pt idx="1470">0</cx:pt>
          <cx:pt idx="1471">0</cx:pt>
          <cx:pt idx="1472">0</cx:pt>
          <cx:pt idx="1473">0</cx:pt>
          <cx:pt idx="1474">0</cx:pt>
          <cx:pt idx="1475">0</cx:pt>
          <cx:pt idx="1476">0</cx:pt>
          <cx:pt idx="1477">0</cx:pt>
          <cx:pt idx="1478">0</cx:pt>
          <cx:pt idx="1479">0</cx:pt>
          <cx:pt idx="1480">0</cx:pt>
          <cx:pt idx="1481">0</cx:pt>
          <cx:pt idx="1482">0</cx:pt>
          <cx:pt idx="1483">90</cx:pt>
          <cx:pt idx="1484">45</cx:pt>
          <cx:pt idx="1485">30</cx:pt>
          <cx:pt idx="1486">0</cx:pt>
          <cx:pt idx="1487">0</cx:pt>
          <cx:pt idx="1488">30</cx:pt>
          <cx:pt idx="1489">120</cx:pt>
          <cx:pt idx="1490">12</cx:pt>
          <cx:pt idx="1491">0</cx:pt>
          <cx:pt idx="1492">15</cx:pt>
          <cx:pt idx="1493">30</cx:pt>
          <cx:pt idx="1494">120</cx:pt>
          <cx:pt idx="1495">60</cx:pt>
          <cx:pt idx="1496">0</cx:pt>
          <cx:pt idx="1497">0</cx:pt>
          <cx:pt idx="1498">0</cx:pt>
          <cx:pt idx="1499">60</cx:pt>
          <cx:pt idx="1500">30</cx:pt>
          <cx:pt idx="1501">40</cx:pt>
          <cx:pt idx="1502">10</cx:pt>
          <cx:pt idx="1503">15</cx:pt>
          <cx:pt idx="1504">15</cx:pt>
          <cx:pt idx="1505">0</cx:pt>
          <cx:pt idx="1506">0</cx:pt>
          <cx:pt idx="1507">0</cx:pt>
          <cx:pt idx="1508">0</cx:pt>
          <cx:pt idx="1509">0</cx:pt>
          <cx:pt idx="1510">60</cx:pt>
          <cx:pt idx="1511">0</cx:pt>
          <cx:pt idx="1512">0</cx:pt>
          <cx:pt idx="1513">0</cx:pt>
          <cx:pt idx="1514">0</cx:pt>
          <cx:pt idx="1515">0</cx:pt>
          <cx:pt idx="1516">0</cx:pt>
          <cx:pt idx="1517">3</cx:pt>
          <cx:pt idx="1518">748</cx:pt>
          <cx:pt idx="1519">60</cx:pt>
          <cx:pt idx="1520">0</cx:pt>
          <cx:pt idx="1521">0</cx:pt>
          <cx:pt idx="1522">0</cx:pt>
          <cx:pt idx="1523">0</cx:pt>
          <cx:pt idx="1524">0</cx:pt>
          <cx:pt idx="1525">0</cx:pt>
          <cx:pt idx="1526">120</cx:pt>
          <cx:pt idx="1527">30</cx:pt>
          <cx:pt idx="1528">52</cx:pt>
          <cx:pt idx="1529">60</cx:pt>
          <cx:pt idx="1530">60</cx:pt>
          <cx:pt idx="1531">0</cx:pt>
          <cx:pt idx="1532">15</cx:pt>
          <cx:pt idx="1533">62</cx:pt>
          <cx:pt idx="1534">0</cx:pt>
          <cx:pt idx="1535">0</cx:pt>
          <cx:pt idx="1536">0</cx:pt>
          <cx:pt idx="1537">0</cx:pt>
          <cx:pt idx="1538">0</cx:pt>
          <cx:pt idx="1539">120</cx:pt>
          <cx:pt idx="1540">30</cx:pt>
          <cx:pt idx="1541">0</cx:pt>
          <cx:pt idx="1542">120</cx:pt>
          <cx:pt idx="1543">30</cx:pt>
          <cx:pt idx="1544">0</cx:pt>
          <cx:pt idx="1545">0</cx:pt>
          <cx:pt idx="1546">0</cx:pt>
          <cx:pt idx="1547">0</cx:pt>
          <cx:pt idx="1548">0</cx:pt>
          <cx:pt idx="1549">0</cx:pt>
          <cx:pt idx="1550">0</cx:pt>
          <cx:pt idx="1551">0</cx:pt>
          <cx:pt idx="1552">0</cx:pt>
          <cx:pt idx="1553">0</cx:pt>
          <cx:pt idx="1554">0</cx:pt>
          <cx:pt idx="1555">0</cx:pt>
          <cx:pt idx="1556">0</cx:pt>
          <cx:pt idx="1557">0</cx:pt>
          <cx:pt idx="1558">0</cx:pt>
          <cx:pt idx="1559">180</cx:pt>
          <cx:pt idx="1560">0</cx:pt>
          <cx:pt idx="1561">0</cx:pt>
          <cx:pt idx="1562">20</cx:pt>
          <cx:pt idx="1563">20</cx:pt>
          <cx:pt idx="1564">50</cx:pt>
          <cx:pt idx="1565">360</cx:pt>
          <cx:pt idx="1566">0</cx:pt>
          <cx:pt idx="1567">0</cx:pt>
          <cx:pt idx="1568">0</cx:pt>
          <cx:pt idx="1569">0</cx:pt>
          <cx:pt idx="1570">0</cx:pt>
          <cx:pt idx="1571">0</cx:pt>
          <cx:pt idx="1572">0</cx:pt>
          <cx:pt idx="1573">0</cx:pt>
          <cx:pt idx="1574">720</cx:pt>
          <cx:pt idx="1575">60</cx:pt>
          <cx:pt idx="1576">0</cx:pt>
          <cx:pt idx="1577">0</cx:pt>
          <cx:pt idx="1578">0</cx:pt>
          <cx:pt idx="1579">0</cx:pt>
          <cx:pt idx="1580">0</cx:pt>
          <cx:pt idx="1581">0</cx:pt>
          <cx:pt idx="1582">20</cx:pt>
          <cx:pt idx="1583">45</cx:pt>
          <cx:pt idx="1584">30</cx:pt>
          <cx:pt idx="1585">0</cx:pt>
          <cx:pt idx="1586">0</cx:pt>
          <cx:pt idx="1587">30</cx:pt>
          <cx:pt idx="1588">10</cx:pt>
          <cx:pt idx="1589">120</cx:pt>
          <cx:pt idx="1590">120</cx:pt>
          <cx:pt idx="1591">480</cx:pt>
          <cx:pt idx="1592">0</cx:pt>
          <cx:pt idx="1593">0</cx:pt>
          <cx:pt idx="1594">0</cx:pt>
          <cx:pt idx="1595">0</cx:pt>
          <cx:pt idx="1596">0</cx:pt>
          <cx:pt idx="1597">0</cx:pt>
          <cx:pt idx="1598">0</cx:pt>
          <cx:pt idx="1599">0</cx:pt>
          <cx:pt idx="1600">0</cx:pt>
          <cx:pt idx="1601">0</cx:pt>
          <cx:pt idx="1602">0</cx:pt>
          <cx:pt idx="1603">0</cx:pt>
          <cx:pt idx="1604">20</cx:pt>
          <cx:pt idx="1605">60</cx:pt>
          <cx:pt idx="1606">12</cx:pt>
          <cx:pt idx="1607">0</cx:pt>
          <cx:pt idx="1608">75</cx:pt>
          <cx:pt idx="1609">240</cx:pt>
          <cx:pt idx="1610">0</cx:pt>
          <cx:pt idx="1611">0</cx:pt>
          <cx:pt idx="1612">0</cx:pt>
          <cx:pt idx="1613">60</cx:pt>
          <cx:pt idx="1614">20</cx:pt>
          <cx:pt idx="1615">60</cx:pt>
          <cx:pt idx="1616">30</cx:pt>
          <cx:pt idx="1617">30</cx:pt>
          <cx:pt idx="1618">0</cx:pt>
          <cx:pt idx="1619">0</cx:pt>
          <cx:pt idx="1620">0</cx:pt>
          <cx:pt idx="1621">0</cx:pt>
          <cx:pt idx="1622">0</cx:pt>
          <cx:pt idx="1623">0</cx:pt>
          <cx:pt idx="1624">0</cx:pt>
          <cx:pt idx="1625">0</cx:pt>
          <cx:pt idx="1626">0</cx:pt>
          <cx:pt idx="1627">0</cx:pt>
          <cx:pt idx="1628">120</cx:pt>
          <cx:pt idx="1629">0</cx:pt>
          <cx:pt idx="1630">0</cx:pt>
          <cx:pt idx="1631">60</cx:pt>
          <cx:pt idx="1632">0</cx:pt>
          <cx:pt idx="1633">0</cx:pt>
          <cx:pt idx="1634">120</cx:pt>
          <cx:pt idx="1635">45</cx:pt>
          <cx:pt idx="1636">0</cx:pt>
          <cx:pt idx="1637">0</cx:pt>
          <cx:pt idx="1638">0</cx:pt>
          <cx:pt idx="1639">0</cx:pt>
          <cx:pt idx="1640">0</cx:pt>
          <cx:pt idx="1641">9</cx:pt>
          <cx:pt idx="1642">37</cx:pt>
          <cx:pt idx="1643">20</cx:pt>
          <cx:pt idx="1644">240</cx:pt>
          <cx:pt idx="1645">0</cx:pt>
          <cx:pt idx="1646">19</cx:pt>
          <cx:pt idx="1647">180</cx:pt>
          <cx:pt idx="1648">23</cx:pt>
          <cx:pt idx="1649">68</cx:pt>
          <cx:pt idx="1650">360</cx:pt>
          <cx:pt idx="1651">360</cx:pt>
          <cx:pt idx="1652">20</cx:pt>
          <cx:pt idx="1653">30</cx:pt>
          <cx:pt idx="1654">20</cx:pt>
          <cx:pt idx="1655">0</cx:pt>
          <cx:pt idx="1656">0</cx:pt>
          <cx:pt idx="1657">0</cx:pt>
          <cx:pt idx="1658">0</cx:pt>
          <cx:pt idx="1659">0</cx:pt>
          <cx:pt idx="1660">0</cx:pt>
          <cx:pt idx="1661">0</cx:pt>
          <cx:pt idx="1662">0</cx:pt>
          <cx:pt idx="1663">0</cx:pt>
          <cx:pt idx="1664">0</cx:pt>
          <cx:pt idx="1665">0</cx:pt>
          <cx:pt idx="1666">0</cx:pt>
          <cx:pt idx="1667">0</cx:pt>
          <cx:pt idx="1668">0</cx:pt>
          <cx:pt idx="1669">0</cx:pt>
          <cx:pt idx="1670">0</cx:pt>
          <cx:pt idx="1671">0</cx:pt>
          <cx:pt idx="1672">0</cx:pt>
          <cx:pt idx="1673">0</cx:pt>
          <cx:pt idx="1674">20</cx:pt>
          <cx:pt idx="1675">58</cx:pt>
          <cx:pt idx="1676">20</cx:pt>
          <cx:pt idx="1677">45</cx:pt>
          <cx:pt idx="1678">65</cx:pt>
          <cx:pt idx="1679">480</cx:pt>
          <cx:pt idx="1680">0</cx:pt>
          <cx:pt idx="1681">0</cx:pt>
          <cx:pt idx="1682">0</cx:pt>
          <cx:pt idx="1683">0</cx:pt>
          <cx:pt idx="1684">22</cx:pt>
          <cx:pt idx="1685">20</cx:pt>
          <cx:pt idx="1686">20</cx:pt>
          <cx:pt idx="1687">15</cx:pt>
          <cx:pt idx="1688">30</cx:pt>
          <cx:pt idx="1689">0</cx:pt>
          <cx:pt idx="1690">0</cx:pt>
          <cx:pt idx="1691">0</cx:pt>
          <cx:pt idx="1692">0</cx:pt>
          <cx:pt idx="1693">0</cx:pt>
          <cx:pt idx="1694">0</cx:pt>
          <cx:pt idx="1695">60</cx:pt>
          <cx:pt idx="1696">0</cx:pt>
          <cx:pt idx="1697">0</cx:pt>
          <cx:pt idx="1698">0</cx:pt>
          <cx:pt idx="1699">0</cx:pt>
          <cx:pt idx="1700">15</cx:pt>
          <cx:pt idx="1701">30</cx:pt>
          <cx:pt idx="1702">30</cx:pt>
          <cx:pt idx="1703">140</cx:pt>
          <cx:pt idx="1704">20</cx:pt>
          <cx:pt idx="1705">20</cx:pt>
          <cx:pt idx="1706">0</cx:pt>
          <cx:pt idx="1707">0</cx:pt>
          <cx:pt idx="1708">0</cx:pt>
          <cx:pt idx="1709">0</cx:pt>
          <cx:pt idx="1710">0</cx:pt>
          <cx:pt idx="1711">0</cx:pt>
          <cx:pt idx="1712">0</cx:pt>
          <cx:pt idx="1713">0</cx:pt>
          <cx:pt idx="1714">0</cx:pt>
          <cx:pt idx="1715">219</cx:pt>
          <cx:pt idx="1716">30</cx:pt>
          <cx:pt idx="1717">0</cx:pt>
          <cx:pt idx="1718">0</cx:pt>
          <cx:pt idx="1719">20</cx:pt>
          <cx:pt idx="1720">30</cx:pt>
          <cx:pt idx="1721">60</cx:pt>
          <cx:pt idx="1722">15</cx:pt>
          <cx:pt idx="1723">15</cx:pt>
          <cx:pt idx="1724">20</cx:pt>
          <cx:pt idx="1725">480</cx:pt>
          <cx:pt idx="1726">0</cx:pt>
          <cx:pt idx="1727">0</cx:pt>
          <cx:pt idx="1728">0</cx:pt>
          <cx:pt idx="1729">0</cx:pt>
          <cx:pt idx="1730">0</cx:pt>
          <cx:pt idx="1731">0</cx:pt>
          <cx:pt idx="1732">0</cx:pt>
          <cx:pt idx="1733">0</cx:pt>
          <cx:pt idx="1734">0</cx:pt>
          <cx:pt idx="1735">0</cx:pt>
          <cx:pt idx="1736">0</cx:pt>
          <cx:pt idx="1737">0</cx:pt>
          <cx:pt idx="1738">0</cx:pt>
          <cx:pt idx="1739">0</cx:pt>
          <cx:pt idx="1740">0</cx:pt>
          <cx:pt idx="1741">0</cx:pt>
          <cx:pt idx="1742">30</cx:pt>
          <cx:pt idx="1743">1</cx:pt>
          <cx:pt idx="1744">0</cx:pt>
          <cx:pt idx="1745">0</cx:pt>
          <cx:pt idx="1746">0</cx:pt>
          <cx:pt idx="1747">0</cx:pt>
          <cx:pt idx="1748">120</cx:pt>
          <cx:pt idx="1749">15</cx:pt>
          <cx:pt idx="1750">15</cx:pt>
          <cx:pt idx="1751">10</cx:pt>
          <cx:pt idx="1752">15</cx:pt>
          <cx:pt idx="1753">15</cx:pt>
          <cx:pt idx="1754">0</cx:pt>
          <cx:pt idx="1755">0</cx:pt>
          <cx:pt idx="1756">20</cx:pt>
          <cx:pt idx="1757">30</cx:pt>
          <cx:pt idx="1758">20</cx:pt>
          <cx:pt idx="1759">25</cx:pt>
          <cx:pt idx="1760">0</cx:pt>
          <cx:pt idx="1761">0</cx:pt>
          <cx:pt idx="1762">0</cx:pt>
          <cx:pt idx="1763">0</cx:pt>
          <cx:pt idx="1764">20</cx:pt>
          <cx:pt idx="1765">15</cx:pt>
          <cx:pt idx="1766">60</cx:pt>
          <cx:pt idx="1767">0</cx:pt>
          <cx:pt idx="1768">30</cx:pt>
          <cx:pt idx="1769">30</cx:pt>
          <cx:pt idx="1770">15</cx:pt>
          <cx:pt idx="1771">0</cx:pt>
          <cx:pt idx="1772">0</cx:pt>
          <cx:pt idx="1773">0</cx:pt>
          <cx:pt idx="1774">0</cx:pt>
          <cx:pt idx="1775">30</cx:pt>
          <cx:pt idx="1776">15</cx:pt>
          <cx:pt idx="1777">15</cx:pt>
          <cx:pt idx="1778">60</cx:pt>
          <cx:pt idx="1779">0</cx:pt>
          <cx:pt idx="1780">0</cx:pt>
          <cx:pt idx="1781">0</cx:pt>
          <cx:pt idx="1782">0</cx:pt>
          <cx:pt idx="1783">0</cx:pt>
          <cx:pt idx="1784">0</cx:pt>
          <cx:pt idx="1785">0</cx:pt>
          <cx:pt idx="1786">0</cx:pt>
          <cx:pt idx="1787">0</cx:pt>
          <cx:pt idx="1788">0</cx:pt>
          <cx:pt idx="1789">0</cx:pt>
          <cx:pt idx="1790">60</cx:pt>
          <cx:pt idx="1791">30</cx:pt>
          <cx:pt idx="1792">60</cx:pt>
          <cx:pt idx="1793">5</cx:pt>
          <cx:pt idx="1794">175</cx:pt>
          <cx:pt idx="1795">0</cx:pt>
          <cx:pt idx="1796">0</cx:pt>
          <cx:pt idx="1797">0</cx:pt>
          <cx:pt idx="1798">0</cx:pt>
          <cx:pt idx="1799">25</cx:pt>
          <cx:pt idx="1800">20</cx:pt>
          <cx:pt idx="1801">60</cx:pt>
          <cx:pt idx="1802">180</cx:pt>
          <cx:pt idx="1803">45</cx:pt>
          <cx:pt idx="1804">120</cx:pt>
          <cx:pt idx="1805">45</cx:pt>
          <cx:pt idx="1806">30</cx:pt>
          <cx:pt idx="1807">20</cx:pt>
          <cx:pt idx="1808">0</cx:pt>
          <cx:pt idx="1809">0</cx:pt>
          <cx:pt idx="1810">0</cx:pt>
          <cx:pt idx="1811">0</cx:pt>
          <cx:pt idx="1812">0</cx:pt>
          <cx:pt idx="1813">0</cx:pt>
          <cx:pt idx="1814">0</cx:pt>
          <cx:pt idx="1815">0</cx:pt>
          <cx:pt idx="1816">0</cx:pt>
          <cx:pt idx="1817">15</cx:pt>
          <cx:pt idx="1818">15</cx:pt>
          <cx:pt idx="1819">999</cx:pt>
          <cx:pt idx="1820">90</cx:pt>
          <cx:pt idx="1821">40</cx:pt>
          <cx:pt idx="1822">20</cx:pt>
          <cx:pt idx="1823">0</cx:pt>
          <cx:pt idx="1824">0</cx:pt>
          <cx:pt idx="1825">0</cx:pt>
          <cx:pt idx="1826">0</cx:pt>
          <cx:pt idx="1827">0</cx:pt>
          <cx:pt idx="1828">0</cx:pt>
          <cx:pt idx="1829">34</cx:pt>
          <cx:pt idx="1830">150</cx:pt>
          <cx:pt idx="1831">100</cx:pt>
          <cx:pt idx="1832">1</cx:pt>
          <cx:pt idx="1833">1</cx:pt>
          <cx:pt idx="1834">0</cx:pt>
          <cx:pt idx="1835">0</cx:pt>
          <cx:pt idx="1836">0</cx:pt>
          <cx:pt idx="1837">0</cx:pt>
          <cx:pt idx="1838">10</cx:pt>
          <cx:pt idx="1839">10</cx:pt>
          <cx:pt idx="1840">5</cx:pt>
          <cx:pt idx="1841">10</cx:pt>
          <cx:pt idx="1842">45</cx:pt>
          <cx:pt idx="1843">15</cx:pt>
          <cx:pt idx="1844">0</cx:pt>
          <cx:pt idx="1845">0</cx:pt>
          <cx:pt idx="1846">0</cx:pt>
          <cx:pt idx="1847">0</cx:pt>
          <cx:pt idx="1848">0</cx:pt>
          <cx:pt idx="1849">0</cx:pt>
          <cx:pt idx="1850">0</cx:pt>
          <cx:pt idx="1851">0</cx:pt>
          <cx:pt idx="1852">0</cx:pt>
          <cx:pt idx="1853">0</cx:pt>
          <cx:pt idx="1854">0</cx:pt>
          <cx:pt idx="1855">0</cx:pt>
          <cx:pt idx="1856">0</cx:pt>
          <cx:pt idx="1857">0</cx:pt>
          <cx:pt idx="1858">0</cx:pt>
          <cx:pt idx="1859">0</cx:pt>
          <cx:pt idx="1860">30</cx:pt>
          <cx:pt idx="1861">120</cx:pt>
          <cx:pt idx="1862">90</cx:pt>
          <cx:pt idx="1863">0</cx:pt>
          <cx:pt idx="1864">0</cx:pt>
          <cx:pt idx="1865">0</cx:pt>
          <cx:pt idx="1866">0</cx:pt>
          <cx:pt idx="1867">0</cx:pt>
          <cx:pt idx="1868">0</cx:pt>
          <cx:pt idx="1869">0</cx:pt>
          <cx:pt idx="1870">0</cx:pt>
          <cx:pt idx="1871">0</cx:pt>
          <cx:pt idx="1872">0</cx:pt>
          <cx:pt idx="1873">0</cx:pt>
          <cx:pt idx="1874">0</cx:pt>
          <cx:pt idx="1875">0</cx:pt>
          <cx:pt idx="1876">0</cx:pt>
          <cx:pt idx="1877">10</cx:pt>
          <cx:pt idx="1878">20</cx:pt>
          <cx:pt idx="1879">45</cx:pt>
          <cx:pt idx="1880">5</cx:pt>
          <cx:pt idx="1881">120</cx:pt>
          <cx:pt idx="1882">25</cx:pt>
          <cx:pt idx="1883">30</cx:pt>
          <cx:pt idx="1884">0</cx:pt>
          <cx:pt idx="1885">0</cx:pt>
          <cx:pt idx="1886">0</cx:pt>
          <cx:pt idx="1887">0</cx:pt>
          <cx:pt idx="1888">5</cx:pt>
          <cx:pt idx="1889">0</cx:pt>
          <cx:pt idx="1890">0</cx:pt>
          <cx:pt idx="1891">0</cx:pt>
          <cx:pt idx="1892">0</cx:pt>
          <cx:pt idx="1893">0</cx:pt>
          <cx:pt idx="1894">0</cx:pt>
          <cx:pt idx="1895">0</cx:pt>
          <cx:pt idx="1896">0</cx:pt>
          <cx:pt idx="1897">0</cx:pt>
          <cx:pt idx="1898">0</cx:pt>
          <cx:pt idx="1899">0</cx:pt>
          <cx:pt idx="1900">0</cx:pt>
          <cx:pt idx="1901">0</cx:pt>
          <cx:pt idx="1902">0</cx:pt>
          <cx:pt idx="1903">15</cx:pt>
          <cx:pt idx="1904">90</cx:pt>
          <cx:pt idx="1905">15</cx:pt>
          <cx:pt idx="1906">30</cx:pt>
          <cx:pt idx="1907">120</cx:pt>
          <cx:pt idx="1908">45</cx:pt>
          <cx:pt idx="1909">10</cx:pt>
          <cx:pt idx="1910">10</cx:pt>
          <cx:pt idx="1911">25</cx:pt>
          <cx:pt idx="1912">0</cx:pt>
          <cx:pt idx="1913">0</cx:pt>
          <cx:pt idx="1914">0</cx:pt>
          <cx:pt idx="1915">0</cx:pt>
          <cx:pt idx="1916">0</cx:pt>
          <cx:pt idx="1917">0</cx:pt>
          <cx:pt idx="1918">0</cx:pt>
          <cx:pt idx="1919">0</cx:pt>
          <cx:pt idx="1920">40</cx:pt>
          <cx:pt idx="1921">120</cx:pt>
          <cx:pt idx="1922">180</cx:pt>
          <cx:pt idx="1923">10</cx:pt>
          <cx:pt idx="1924">90</cx:pt>
          <cx:pt idx="1925">0</cx:pt>
          <cx:pt idx="1926">0</cx:pt>
          <cx:pt idx="1927">0</cx:pt>
          <cx:pt idx="1928">0</cx:pt>
          <cx:pt idx="1929">0</cx:pt>
          <cx:pt idx="1930">0</cx:pt>
          <cx:pt idx="1931">0</cx:pt>
          <cx:pt idx="1932">0</cx:pt>
          <cx:pt idx="1933">0</cx:pt>
          <cx:pt idx="1934">0</cx:pt>
          <cx:pt idx="1935">0</cx:pt>
          <cx:pt idx="1936">0</cx:pt>
          <cx:pt idx="1937">0</cx:pt>
          <cx:pt idx="1938">0</cx:pt>
          <cx:pt idx="1939">0</cx:pt>
          <cx:pt idx="1940">0</cx:pt>
          <cx:pt idx="1941">0</cx:pt>
          <cx:pt idx="1942">0</cx:pt>
          <cx:pt idx="1943">221</cx:pt>
          <cx:pt idx="1944">134</cx:pt>
          <cx:pt idx="1945">0</cx:pt>
          <cx:pt idx="1946">0</cx:pt>
          <cx:pt idx="1947">0</cx:pt>
          <cx:pt idx="1948">0</cx:pt>
          <cx:pt idx="1949">0</cx:pt>
          <cx:pt idx="1950">2</cx:pt>
          <cx:pt idx="1951">60</cx:pt>
          <cx:pt idx="1952">40</cx:pt>
          <cx:pt idx="1953">15</cx:pt>
          <cx:pt idx="1954">0</cx:pt>
          <cx:pt idx="1955">0</cx:pt>
          <cx:pt idx="1956">0</cx:pt>
          <cx:pt idx="1957">0</cx:pt>
          <cx:pt idx="1958">0</cx:pt>
          <cx:pt idx="1959">0</cx:pt>
          <cx:pt idx="1960">0</cx:pt>
          <cx:pt idx="1961">0</cx:pt>
          <cx:pt idx="1962">0</cx:pt>
          <cx:pt idx="1963">0</cx:pt>
          <cx:pt idx="1964">20</cx:pt>
          <cx:pt idx="1965">45</cx:pt>
          <cx:pt idx="1966">20</cx:pt>
          <cx:pt idx="1967">60</cx:pt>
          <cx:pt idx="1968">0</cx:pt>
          <cx:pt idx="1969">0</cx:pt>
          <cx:pt idx="1970">0</cx:pt>
          <cx:pt idx="1971">0</cx:pt>
          <cx:pt idx="1972">0</cx:pt>
          <cx:pt idx="1973">0</cx:pt>
          <cx:pt idx="1974">45</cx:pt>
          <cx:pt idx="1975">60</cx:pt>
          <cx:pt idx="1976">45</cx:pt>
          <cx:pt idx="1977">0</cx:pt>
          <cx:pt idx="1978">0</cx:pt>
          <cx:pt idx="1979">0</cx:pt>
          <cx:pt idx="1980">15</cx:pt>
          <cx:pt idx="1981">30</cx:pt>
          <cx:pt idx="1982">60</cx:pt>
          <cx:pt idx="1983">35</cx:pt>
          <cx:pt idx="1984">10</cx:pt>
          <cx:pt idx="1985">0</cx:pt>
          <cx:pt idx="1986">0</cx:pt>
          <cx:pt idx="1987">0</cx:pt>
          <cx:pt idx="1988">0</cx:pt>
          <cx:pt idx="1989">0</cx:pt>
          <cx:pt idx="1990">0</cx:pt>
          <cx:pt idx="1991">0</cx:pt>
          <cx:pt idx="1992">0</cx:pt>
          <cx:pt idx="1993">0</cx:pt>
          <cx:pt idx="1994">0</cx:pt>
          <cx:pt idx="1995">0</cx:pt>
          <cx:pt idx="1996">0</cx:pt>
          <cx:pt idx="1997">0</cx:pt>
          <cx:pt idx="1998">25</cx:pt>
          <cx:pt idx="1999">10</cx:pt>
          <cx:pt idx="2000">20</cx:pt>
          <cx:pt idx="2001">10</cx:pt>
          <cx:pt idx="2002">45</cx:pt>
          <cx:pt idx="2003">0</cx:pt>
          <cx:pt idx="2004">0</cx:pt>
          <cx:pt idx="2005">0</cx:pt>
          <cx:pt idx="2006">0</cx:pt>
          <cx:pt idx="2007">0</cx:pt>
          <cx:pt idx="2008">0</cx:pt>
          <cx:pt idx="2009">180</cx:pt>
          <cx:pt idx="2010">0</cx:pt>
          <cx:pt idx="2011">0</cx:pt>
          <cx:pt idx="2012">0</cx:pt>
          <cx:pt idx="2013">0</cx:pt>
          <cx:pt idx="2014">0</cx:pt>
          <cx:pt idx="2015">0</cx:pt>
          <cx:pt idx="2016">0</cx:pt>
          <cx:pt idx="2017">0</cx:pt>
          <cx:pt idx="2018">10</cx:pt>
          <cx:pt idx="2019">120</cx:pt>
          <cx:pt idx="2020">540</cx:pt>
          <cx:pt idx="2021">20</cx:pt>
          <cx:pt idx="2022">5</cx:pt>
          <cx:pt idx="2023">0</cx:pt>
          <cx:pt idx="2024">0</cx:pt>
          <cx:pt idx="2025">0</cx:pt>
          <cx:pt idx="2026">0</cx:pt>
          <cx:pt idx="2027">0</cx:pt>
          <cx:pt idx="2028">0</cx:pt>
          <cx:pt idx="2029">480</cx:pt>
          <cx:pt idx="2030">60</cx:pt>
          <cx:pt idx="2031">30</cx:pt>
          <cx:pt idx="2032">30</cx:pt>
          <cx:pt idx="2033">60</cx:pt>
          <cx:pt idx="2034">60</cx:pt>
          <cx:pt idx="2035">60</cx:pt>
          <cx:pt idx="2036">240</cx:pt>
          <cx:pt idx="2037">0</cx:pt>
          <cx:pt idx="2038">0</cx:pt>
          <cx:pt idx="2039">0</cx:pt>
          <cx:pt idx="2040">0</cx:pt>
          <cx:pt idx="2041">0</cx:pt>
          <cx:pt idx="2042">0</cx:pt>
          <cx:pt idx="2043">0</cx:pt>
          <cx:pt idx="2044">0</cx:pt>
          <cx:pt idx="2045">0</cx:pt>
          <cx:pt idx="2046">0</cx:pt>
          <cx:pt idx="2047">0</cx:pt>
          <cx:pt idx="2048">0</cx:pt>
          <cx:pt idx="2049">40</cx:pt>
          <cx:pt idx="2050">45</cx:pt>
          <cx:pt idx="2051">10</cx:pt>
          <cx:pt idx="2052">0</cx:pt>
          <cx:pt idx="2053">0</cx:pt>
          <cx:pt idx="2054">0</cx:pt>
          <cx:pt idx="2055">0</cx:pt>
          <cx:pt idx="2056">0</cx:pt>
          <cx:pt idx="2057">20</cx:pt>
          <cx:pt idx="2058">5</cx:pt>
          <cx:pt idx="2059">15</cx:pt>
          <cx:pt idx="2060">0</cx:pt>
          <cx:pt idx="2061">0</cx:pt>
          <cx:pt idx="2062">0</cx:pt>
          <cx:pt idx="2063">0</cx:pt>
          <cx:pt idx="2064">0</cx:pt>
          <cx:pt idx="2065">60</cx:pt>
          <cx:pt idx="2066">133</cx:pt>
          <cx:pt idx="2067">120</cx:pt>
          <cx:pt idx="2068">0</cx:pt>
          <cx:pt idx="2069">0</cx:pt>
          <cx:pt idx="2070">0</cx:pt>
          <cx:pt idx="2071">0</cx:pt>
          <cx:pt idx="2072">0</cx:pt>
          <cx:pt idx="2073">0</cx:pt>
          <cx:pt idx="2074">0</cx:pt>
          <cx:pt idx="2075">0</cx:pt>
          <cx:pt idx="2076">0</cx:pt>
          <cx:pt idx="2077">0</cx:pt>
          <cx:pt idx="2078">0</cx:pt>
          <cx:pt idx="2079">0</cx:pt>
          <cx:pt idx="2080">0</cx:pt>
          <cx:pt idx="2081">0</cx:pt>
          <cx:pt idx="2082">0</cx:pt>
          <cx:pt idx="2083">0</cx:pt>
          <cx:pt idx="2084">0</cx:pt>
          <cx:pt idx="2085">0</cx:pt>
          <cx:pt idx="2086">0</cx:pt>
          <cx:pt idx="2087">20</cx:pt>
          <cx:pt idx="2088">0</cx:pt>
          <cx:pt idx="2089">0</cx:pt>
          <cx:pt idx="2090">30</cx:pt>
          <cx:pt idx="2091">60</cx:pt>
          <cx:pt idx="2092">0</cx:pt>
          <cx:pt idx="2093">0</cx:pt>
          <cx:pt idx="2094">0</cx:pt>
          <cx:pt idx="2095">0</cx:pt>
          <cx:pt idx="2096">8</cx:pt>
          <cx:pt idx="2097">120</cx:pt>
          <cx:pt idx="2098">64</cx:pt>
          <cx:pt idx="2099">30</cx:pt>
          <cx:pt idx="2100">0</cx:pt>
          <cx:pt idx="2101">0</cx:pt>
          <cx:pt idx="2102">0</cx:pt>
          <cx:pt idx="2103">0</cx:pt>
          <cx:pt idx="2104">0</cx:pt>
          <cx:pt idx="2105">0</cx:pt>
          <cx:pt idx="2106">0</cx:pt>
          <cx:pt idx="2107">30</cx:pt>
          <cx:pt idx="2108">60</cx:pt>
          <cx:pt idx="2109">50</cx:pt>
          <cx:pt idx="2110">15</cx:pt>
          <cx:pt idx="2111">25</cx:pt>
          <cx:pt idx="2112">30</cx:pt>
          <cx:pt idx="2113">25</cx:pt>
          <cx:pt idx="2114">120</cx:pt>
          <cx:pt idx="2115">15</cx:pt>
          <cx:pt idx="2116">47</cx:pt>
          <cx:pt idx="2117">13</cx:pt>
          <cx:pt idx="2118">55</cx:pt>
          <cx:pt idx="2119">0</cx:pt>
          <cx:pt idx="2120">0</cx:pt>
          <cx:pt idx="2121">0</cx:pt>
          <cx:pt idx="2122">0</cx:pt>
          <cx:pt idx="2123">0</cx:pt>
          <cx:pt idx="2124">0</cx:pt>
          <cx:pt idx="2125">0</cx:pt>
          <cx:pt idx="2126">0</cx:pt>
          <cx:pt idx="2127">0</cx:pt>
          <cx:pt idx="2128">0</cx:pt>
          <cx:pt idx="2129">0</cx:pt>
          <cx:pt idx="2130">0</cx:pt>
          <cx:pt idx="2131">0</cx:pt>
          <cx:pt idx="2132">0</cx:pt>
          <cx:pt idx="2133">25</cx:pt>
          <cx:pt idx="2134">40</cx:pt>
          <cx:pt idx="2135">50</cx:pt>
          <cx:pt idx="2136">42</cx:pt>
          <cx:pt idx="2137">84</cx:pt>
          <cx:pt idx="2138">0</cx:pt>
          <cx:pt idx="2139">0</cx:pt>
          <cx:pt idx="2140">0</cx:pt>
          <cx:pt idx="2141">0</cx:pt>
          <cx:pt idx="2142">0</cx:pt>
          <cx:pt idx="2143">0</cx:pt>
          <cx:pt idx="2144">0</cx:pt>
          <cx:pt idx="2145">0</cx:pt>
          <cx:pt idx="2146">15</cx:pt>
          <cx:pt idx="2147">570</cx:pt>
          <cx:pt idx="2148">30</cx:pt>
          <cx:pt idx="2149">26</cx:pt>
          <cx:pt idx="2150">74</cx:pt>
          <cx:pt idx="2151">0</cx:pt>
          <cx:pt idx="2152">0</cx:pt>
          <cx:pt idx="2153">0</cx:pt>
          <cx:pt idx="2154">0</cx:pt>
          <cx:pt idx="2155">0</cx:pt>
          <cx:pt idx="2156">0</cx:pt>
          <cx:pt idx="2157">0</cx:pt>
          <cx:pt idx="2158">146</cx:pt>
          <cx:pt idx="2159">0</cx:pt>
          <cx:pt idx="2160">0</cx:pt>
          <cx:pt idx="2161">0</cx:pt>
          <cx:pt idx="2162">0</cx:pt>
          <cx:pt idx="2163">0</cx:pt>
          <cx:pt idx="2164">0</cx:pt>
          <cx:pt idx="2165">724</cx:pt>
          <cx:pt idx="2166">25</cx:pt>
          <cx:pt idx="2167">0</cx:pt>
          <cx:pt idx="2168">0</cx:pt>
          <cx:pt idx="2169">0</cx:pt>
          <cx:pt idx="2170">0</cx:pt>
          <cx:pt idx="2171">20</cx:pt>
          <cx:pt idx="2172">40</cx:pt>
          <cx:pt idx="2173">0</cx:pt>
          <cx:pt idx="2174">20</cx:pt>
          <cx:pt idx="2175">15</cx:pt>
          <cx:pt idx="2176">60</cx:pt>
          <cx:pt idx="2177">2</cx:pt>
          <cx:pt idx="2178">15</cx:pt>
          <cx:pt idx="2179">0</cx:pt>
          <cx:pt idx="2180">0</cx:pt>
          <cx:pt idx="2181">0</cx:pt>
          <cx:pt idx="2182">90</cx:pt>
          <cx:pt idx="2183">60</cx:pt>
          <cx:pt idx="2184">15</cx:pt>
          <cx:pt idx="2185">10</cx:pt>
          <cx:pt idx="2186">60</cx:pt>
          <cx:pt idx="2187">30</cx:pt>
          <cx:pt idx="2188">30</cx:pt>
          <cx:pt idx="2189">0</cx:pt>
          <cx:pt idx="2190">0</cx:pt>
          <cx:pt idx="2191">0</cx:pt>
          <cx:pt idx="2192">0</cx:pt>
          <cx:pt idx="2193">0</cx:pt>
          <cx:pt idx="2194">0</cx:pt>
          <cx:pt idx="2195">0</cx:pt>
          <cx:pt idx="2196">0</cx:pt>
          <cx:pt idx="2197">0</cx:pt>
          <cx:pt idx="2198">0</cx:pt>
          <cx:pt idx="2199">0</cx:pt>
          <cx:pt idx="2200">0</cx:pt>
          <cx:pt idx="2201">15</cx:pt>
          <cx:pt idx="2202">0</cx:pt>
          <cx:pt idx="2203">0</cx:pt>
          <cx:pt idx="2204">0</cx:pt>
          <cx:pt idx="2205">0</cx:pt>
          <cx:pt idx="2206">0</cx:pt>
          <cx:pt idx="2207">30</cx:pt>
          <cx:pt idx="2208">999</cx:pt>
          <cx:pt idx="2209">15</cx:pt>
          <cx:pt idx="2210">40</cx:pt>
          <cx:pt idx="2211">0</cx:pt>
          <cx:pt idx="2212">0</cx:pt>
          <cx:pt idx="2213">0</cx:pt>
          <cx:pt idx="2214">0</cx:pt>
          <cx:pt idx="2215">0</cx:pt>
          <cx:pt idx="2216">0</cx:pt>
          <cx:pt idx="2217">25</cx:pt>
          <cx:pt idx="2218">35</cx:pt>
          <cx:pt idx="2219">60</cx:pt>
          <cx:pt idx="2220">120</cx:pt>
          <cx:pt idx="2221">35</cx:pt>
          <cx:pt idx="2222">0</cx:pt>
          <cx:pt idx="2223">0</cx:pt>
          <cx:pt idx="2224">0</cx:pt>
          <cx:pt idx="2225">0</cx:pt>
          <cx:pt idx="2226">35</cx:pt>
          <cx:pt idx="2227">2</cx:pt>
          <cx:pt idx="2228">195</cx:pt>
          <cx:pt idx="2229">65</cx:pt>
          <cx:pt idx="2230">0</cx:pt>
          <cx:pt idx="2231">0</cx:pt>
          <cx:pt idx="2232">0</cx:pt>
          <cx:pt idx="2233">0</cx:pt>
          <cx:pt idx="2234">0</cx:pt>
          <cx:pt idx="2235">0</cx:pt>
          <cx:pt idx="2236">0</cx:pt>
          <cx:pt idx="2237">0</cx:pt>
          <cx:pt idx="2238">0</cx:pt>
          <cx:pt idx="2239">0</cx:pt>
          <cx:pt idx="2240">0</cx:pt>
          <cx:pt idx="2241">300</cx:pt>
          <cx:pt idx="2242">0</cx:pt>
          <cx:pt idx="2243">0</cx:pt>
          <cx:pt idx="2244">0</cx:pt>
          <cx:pt idx="2245">0</cx:pt>
          <cx:pt idx="2246">0</cx:pt>
          <cx:pt idx="2247">0</cx:pt>
          <cx:pt idx="2248">0</cx:pt>
          <cx:pt idx="2249">59</cx:pt>
          <cx:pt idx="2250">210</cx:pt>
          <cx:pt idx="2251">40</cx:pt>
          <cx:pt idx="2252">30</cx:pt>
          <cx:pt idx="2253">0</cx:pt>
          <cx:pt idx="2254">0</cx:pt>
          <cx:pt idx="2255">0</cx:pt>
          <cx:pt idx="2256">0</cx:pt>
          <cx:pt idx="2257">27</cx:pt>
          <cx:pt idx="2258">18</cx:pt>
          <cx:pt idx="2259">20</cx:pt>
          <cx:pt idx="2260">10</cx:pt>
          <cx:pt idx="2261">15</cx:pt>
          <cx:pt idx="2262">15</cx:pt>
          <cx:pt idx="2263">75</cx:pt>
          <cx:pt idx="2264">19</cx:pt>
          <cx:pt idx="2265">0</cx:pt>
          <cx:pt idx="2266">0</cx:pt>
          <cx:pt idx="2267">0</cx:pt>
          <cx:pt idx="2268">0</cx:pt>
          <cx:pt idx="2269">0</cx:pt>
          <cx:pt idx="2270">0</cx:pt>
          <cx:pt idx="2271">0</cx:pt>
          <cx:pt idx="2272">0</cx:pt>
          <cx:pt idx="2273">0</cx:pt>
          <cx:pt idx="2274">0</cx:pt>
          <cx:pt idx="2275">0</cx:pt>
          <cx:pt idx="2276">15</cx:pt>
          <cx:pt idx="2277">420</cx:pt>
          <cx:pt idx="2278">75</cx:pt>
          <cx:pt idx="2279">5</cx:pt>
          <cx:pt idx="2280">75</cx:pt>
          <cx:pt idx="2281">35</cx:pt>
          <cx:pt idx="2282">5</cx:pt>
          <cx:pt idx="2283">0</cx:pt>
          <cx:pt idx="2284">0</cx:pt>
          <cx:pt idx="2285">0</cx:pt>
          <cx:pt idx="2286">0</cx:pt>
          <cx:pt idx="2287">0</cx:pt>
          <cx:pt idx="2288">0</cx:pt>
          <cx:pt idx="2289">0</cx:pt>
          <cx:pt idx="2290">0</cx:pt>
          <cx:pt idx="2291">0</cx:pt>
          <cx:pt idx="2292">0</cx:pt>
          <cx:pt idx="2293">0</cx:pt>
          <cx:pt idx="2294">15</cx:pt>
          <cx:pt idx="2295">591</cx:pt>
          <cx:pt idx="2296">0</cx:pt>
          <cx:pt idx="2297">0</cx:pt>
          <cx:pt idx="2298">0</cx:pt>
          <cx:pt idx="2299">0</cx:pt>
          <cx:pt idx="2300">0</cx:pt>
          <cx:pt idx="2301">0</cx:pt>
          <cx:pt idx="2302">0</cx:pt>
          <cx:pt idx="2303">0</cx:pt>
          <cx:pt idx="2304">0</cx:pt>
          <cx:pt idx="2305">0</cx:pt>
          <cx:pt idx="2306">0</cx:pt>
          <cx:pt idx="2307">30</cx:pt>
          <cx:pt idx="2308">0</cx:pt>
          <cx:pt idx="2309">0</cx:pt>
          <cx:pt idx="2310">0</cx:pt>
          <cx:pt idx="2311">0</cx:pt>
          <cx:pt idx="2312">0</cx:pt>
          <cx:pt idx="2313">0</cx:pt>
          <cx:pt idx="2314">0</cx:pt>
          <cx:pt idx="2315">0</cx:pt>
          <cx:pt idx="2316">0</cx:pt>
          <cx:pt idx="2317">35</cx:pt>
          <cx:pt idx="2318">45</cx:pt>
          <cx:pt idx="2319">45</cx:pt>
          <cx:pt idx="2320">20</cx:pt>
          <cx:pt idx="2321">106</cx:pt>
          <cx:pt idx="2322">10</cx:pt>
          <cx:pt idx="2323">15</cx:pt>
          <cx:pt idx="2324">0</cx:pt>
          <cx:pt idx="2325">0</cx:pt>
          <cx:pt idx="2326">0</cx:pt>
          <cx:pt idx="2327">0</cx:pt>
          <cx:pt idx="2328">0</cx:pt>
          <cx:pt idx="2329">0</cx:pt>
          <cx:pt idx="2330">0</cx:pt>
          <cx:pt idx="2331">0</cx:pt>
          <cx:pt idx="2332">0</cx:pt>
          <cx:pt idx="2333">0</cx:pt>
          <cx:pt idx="2334">0</cx:pt>
          <cx:pt idx="2335">0</cx:pt>
          <cx:pt idx="2336">100</cx:pt>
          <cx:pt idx="2337">0</cx:pt>
          <cx:pt idx="2338">0</cx:pt>
          <cx:pt idx="2339">0</cx:pt>
          <cx:pt idx="2340">0</cx:pt>
          <cx:pt idx="2341">0</cx:pt>
          <cx:pt idx="2342">0</cx:pt>
          <cx:pt idx="2343">0</cx:pt>
          <cx:pt idx="2344">0</cx:pt>
          <cx:pt idx="2345">0</cx:pt>
          <cx:pt idx="2346">0</cx:pt>
          <cx:pt idx="2347">45</cx:pt>
          <cx:pt idx="2348">5</cx:pt>
          <cx:pt idx="2349">30</cx:pt>
          <cx:pt idx="2350">0</cx:pt>
          <cx:pt idx="2351">0</cx:pt>
          <cx:pt idx="2352">5</cx:pt>
          <cx:pt idx="2353">3</cx:pt>
          <cx:pt idx="2354">30</cx:pt>
          <cx:pt idx="2355">0</cx:pt>
          <cx:pt idx="2356">0</cx:pt>
          <cx:pt idx="2357">15</cx:pt>
          <cx:pt idx="2358">25</cx:pt>
          <cx:pt idx="2359">60</cx:pt>
          <cx:pt idx="2360">25</cx:pt>
          <cx:pt idx="2361">0</cx:pt>
          <cx:pt idx="2362">0</cx:pt>
          <cx:pt idx="2363">0</cx:pt>
          <cx:pt idx="2364">0</cx:pt>
          <cx:pt idx="2365">0</cx:pt>
          <cx:pt idx="2366">0</cx:pt>
          <cx:pt idx="2367">0</cx:pt>
          <cx:pt idx="2368">0</cx:pt>
          <cx:pt idx="2369">0</cx:pt>
          <cx:pt idx="2370">0</cx:pt>
          <cx:pt idx="2371">0</cx:pt>
          <cx:pt idx="2372">0</cx:pt>
          <cx:pt idx="2373">0</cx:pt>
          <cx:pt idx="2374">0</cx:pt>
          <cx:pt idx="2375">0</cx:pt>
          <cx:pt idx="2376">0</cx:pt>
          <cx:pt idx="2377">0</cx:pt>
          <cx:pt idx="2378">0</cx:pt>
          <cx:pt idx="2379">0</cx:pt>
          <cx:pt idx="2380">150</cx:pt>
          <cx:pt idx="2381">45</cx:pt>
          <cx:pt idx="2382">20</cx:pt>
          <cx:pt idx="2383">0</cx:pt>
          <cx:pt idx="2384">0</cx:pt>
          <cx:pt idx="2385">0</cx:pt>
          <cx:pt idx="2386">0</cx:pt>
          <cx:pt idx="2387">0</cx:pt>
          <cx:pt idx="2388">0</cx:pt>
          <cx:pt idx="2389">0</cx:pt>
          <cx:pt idx="2390">0</cx:pt>
          <cx:pt idx="2391">0</cx:pt>
          <cx:pt idx="2392">0</cx:pt>
          <cx:pt idx="2393">0</cx:pt>
          <cx:pt idx="2394">60</cx:pt>
          <cx:pt idx="2395">10</cx:pt>
          <cx:pt idx="2396">20</cx:pt>
          <cx:pt idx="2397">34</cx:pt>
          <cx:pt idx="2398">10</cx:pt>
          <cx:pt idx="2399">10</cx:pt>
          <cx:pt idx="2400">0</cx:pt>
          <cx:pt idx="2401">0</cx:pt>
          <cx:pt idx="2402">0</cx:pt>
          <cx:pt idx="2403">0</cx:pt>
          <cx:pt idx="2404">0</cx:pt>
          <cx:pt idx="2405">0</cx:pt>
          <cx:pt idx="2406">0</cx:pt>
          <cx:pt idx="2407">0</cx:pt>
          <cx:pt idx="2408">0</cx:pt>
          <cx:pt idx="2409">0</cx:pt>
          <cx:pt idx="2410">57</cx:pt>
          <cx:pt idx="2411">12</cx:pt>
          <cx:pt idx="2412">40</cx:pt>
          <cx:pt idx="2413">20</cx:pt>
          <cx:pt idx="2414">120</cx:pt>
          <cx:pt idx="2415">120</cx:pt>
          <cx:pt idx="2416">0</cx:pt>
          <cx:pt idx="2417">0</cx:pt>
          <cx:pt idx="2418">0</cx:pt>
          <cx:pt idx="2419">0</cx:pt>
          <cx:pt idx="2420">0</cx:pt>
          <cx:pt idx="2421">0</cx:pt>
          <cx:pt idx="2422">0</cx:pt>
          <cx:pt idx="2423">0</cx:pt>
          <cx:pt idx="2424">15</cx:pt>
          <cx:pt idx="2425">15</cx:pt>
          <cx:pt idx="2426">0</cx:pt>
          <cx:pt idx="2427">0</cx:pt>
          <cx:pt idx="2428">0</cx:pt>
          <cx:pt idx="2429">0</cx:pt>
          <cx:pt idx="2430">0</cx:pt>
          <cx:pt idx="2431">0</cx:pt>
          <cx:pt idx="2432">0</cx:pt>
          <cx:pt idx="2433">60</cx:pt>
          <cx:pt idx="2434">300</cx:pt>
          <cx:pt idx="2435">60</cx:pt>
          <cx:pt idx="2436">10</cx:pt>
          <cx:pt idx="2437">10</cx:pt>
          <cx:pt idx="2438">0</cx:pt>
          <cx:pt idx="2439">0</cx:pt>
          <cx:pt idx="2440">0</cx:pt>
          <cx:pt idx="2441">0</cx:pt>
          <cx:pt idx="2442">0</cx:pt>
          <cx:pt idx="2443">0</cx:pt>
          <cx:pt idx="2444">29</cx:pt>
          <cx:pt idx="2445">45</cx:pt>
          <cx:pt idx="2446">10</cx:pt>
          <cx:pt idx="2447">20</cx:pt>
          <cx:pt idx="2448">0</cx:pt>
          <cx:pt idx="2449">0</cx:pt>
          <cx:pt idx="2450">0</cx:pt>
          <cx:pt idx="2451">0</cx:pt>
          <cx:pt idx="2452">0</cx:pt>
          <cx:pt idx="2453">0</cx:pt>
          <cx:pt idx="2454">0</cx:pt>
          <cx:pt idx="2455">30</cx:pt>
          <cx:pt idx="2456">30</cx:pt>
          <cx:pt idx="2457">60</cx:pt>
          <cx:pt idx="2458">120</cx:pt>
          <cx:pt idx="2459">84</cx:pt>
          <cx:pt idx="2460">32</cx:pt>
          <cx:pt idx="2461">113</cx:pt>
          <cx:pt idx="2462">20</cx:pt>
          <cx:pt idx="2463">30</cx:pt>
          <cx:pt idx="2464">10</cx:pt>
          <cx:pt idx="2465">0</cx:pt>
          <cx:pt idx="2466">0</cx:pt>
          <cx:pt idx="2467">0</cx:pt>
          <cx:pt idx="2468">0</cx:pt>
          <cx:pt idx="2469">0</cx:pt>
          <cx:pt idx="2470">15</cx:pt>
          <cx:pt idx="2471">5</cx:pt>
          <cx:pt idx="2472">40</cx:pt>
          <cx:pt idx="2473">27</cx:pt>
          <cx:pt idx="2474">10</cx:pt>
          <cx:pt idx="2475">480</cx:pt>
          <cx:pt idx="2476">0</cx:pt>
          <cx:pt idx="2477">0</cx:pt>
          <cx:pt idx="2478">0</cx:pt>
          <cx:pt idx="2479">0</cx:pt>
          <cx:pt idx="2480">0</cx:pt>
          <cx:pt idx="2481">0</cx:pt>
          <cx:pt idx="2482">0</cx:pt>
          <cx:pt idx="2483">20</cx:pt>
          <cx:pt idx="2484">25</cx:pt>
          <cx:pt idx="2485">60</cx:pt>
          <cx:pt idx="2486">32</cx:pt>
          <cx:pt idx="2487">22</cx:pt>
          <cx:pt idx="2488">60</cx:pt>
          <cx:pt idx="2489">20</cx:pt>
          <cx:pt idx="2490">15</cx:pt>
          <cx:pt idx="2491">15</cx:pt>
          <cx:pt idx="2492">45</cx:pt>
          <cx:pt idx="2493">0</cx:pt>
          <cx:pt idx="2494">0</cx:pt>
          <cx:pt idx="2495">0</cx:pt>
          <cx:pt idx="2496">0</cx:pt>
          <cx:pt idx="2497">0</cx:pt>
          <cx:pt idx="2498">0</cx:pt>
          <cx:pt idx="2499">0</cx:pt>
          <cx:pt idx="2500">0</cx:pt>
          <cx:pt idx="2501">0</cx:pt>
          <cx:pt idx="2502">0</cx:pt>
          <cx:pt idx="2503">0</cx:pt>
          <cx:pt idx="2504">0</cx:pt>
          <cx:pt idx="2505">0</cx:pt>
          <cx:pt idx="2506">0</cx:pt>
          <cx:pt idx="2507">0</cx:pt>
          <cx:pt idx="2508">0</cx:pt>
          <cx:pt idx="2509">0</cx:pt>
          <cx:pt idx="2510">4</cx:pt>
          <cx:pt idx="2511">0</cx:pt>
          <cx:pt idx="2512">0</cx:pt>
          <cx:pt idx="2513">0</cx:pt>
          <cx:pt idx="2514">0</cx:pt>
          <cx:pt idx="2515">0</cx:pt>
          <cx:pt idx="2516">0</cx:pt>
          <cx:pt idx="2517">0</cx:pt>
          <cx:pt idx="2518">15</cx:pt>
          <cx:pt idx="2519">150</cx:pt>
          <cx:pt idx="2520">30</cx:pt>
          <cx:pt idx="2521">40</cx:pt>
          <cx:pt idx="2522">0</cx:pt>
          <cx:pt idx="2523">0</cx:pt>
          <cx:pt idx="2524">0</cx:pt>
          <cx:pt idx="2525">0</cx:pt>
          <cx:pt idx="2526">0</cx:pt>
          <cx:pt idx="2527">0</cx:pt>
          <cx:pt idx="2528">0</cx:pt>
          <cx:pt idx="2529">2</cx:pt>
          <cx:pt idx="2530">0</cx:pt>
          <cx:pt idx="2531">0</cx:pt>
          <cx:pt idx="2532">0</cx:pt>
          <cx:pt idx="2533">0</cx:pt>
          <cx:pt idx="2534">0</cx:pt>
          <cx:pt idx="2535">0</cx:pt>
          <cx:pt idx="2536">0</cx:pt>
          <cx:pt idx="2537">0</cx:pt>
          <cx:pt idx="2538">0</cx:pt>
          <cx:pt idx="2539">0</cx:pt>
          <cx:pt idx="2540">0</cx:pt>
          <cx:pt idx="2541">0</cx:pt>
          <cx:pt idx="2542">0</cx:pt>
          <cx:pt idx="2543">0</cx:pt>
          <cx:pt idx="2544">0</cx:pt>
          <cx:pt idx="2545">0</cx:pt>
          <cx:pt idx="2546">0</cx:pt>
          <cx:pt idx="2547">0</cx:pt>
          <cx:pt idx="2548">0</cx:pt>
          <cx:pt idx="2549">0</cx:pt>
          <cx:pt idx="2550">0</cx:pt>
          <cx:pt idx="2551">15</cx:pt>
          <cx:pt idx="2552">15</cx:pt>
          <cx:pt idx="2553">30</cx:pt>
          <cx:pt idx="2554">0</cx:pt>
          <cx:pt idx="2555">0</cx:pt>
          <cx:pt idx="2556">0</cx:pt>
          <cx:pt idx="2557">0</cx:pt>
          <cx:pt idx="2558">0</cx:pt>
          <cx:pt idx="2559">0</cx:pt>
          <cx:pt idx="2560">20</cx:pt>
          <cx:pt idx="2561">60</cx:pt>
          <cx:pt idx="2562">15</cx:pt>
          <cx:pt idx="2563">30</cx:pt>
          <cx:pt idx="2564">30</cx:pt>
          <cx:pt idx="2565">20</cx:pt>
          <cx:pt idx="2566">0</cx:pt>
          <cx:pt idx="2567">0</cx:pt>
          <cx:pt idx="2568">0</cx:pt>
          <cx:pt idx="2569">0</cx:pt>
          <cx:pt idx="2570">0</cx:pt>
          <cx:pt idx="2571">0</cx:pt>
          <cx:pt idx="2572">0</cx:pt>
          <cx:pt idx="2573">0</cx:pt>
          <cx:pt idx="2574">0</cx:pt>
          <cx:pt idx="2575">0</cx:pt>
          <cx:pt idx="2576">0</cx:pt>
          <cx:pt idx="2577">0</cx:pt>
          <cx:pt idx="2578">0</cx:pt>
          <cx:pt idx="2579">0</cx:pt>
          <cx:pt idx="2580">0</cx:pt>
          <cx:pt idx="2581">30</cx:pt>
          <cx:pt idx="2582">0</cx:pt>
          <cx:pt idx="2583">0</cx:pt>
          <cx:pt idx="2584">0</cx:pt>
          <cx:pt idx="2585">0</cx:pt>
          <cx:pt idx="2586">42</cx:pt>
          <cx:pt idx="2587">21</cx:pt>
          <cx:pt idx="2588">15</cx:pt>
          <cx:pt idx="2589">25</cx:pt>
          <cx:pt idx="2590">25</cx:pt>
          <cx:pt idx="2591">35</cx:pt>
          <cx:pt idx="2592">35</cx:pt>
          <cx:pt idx="2593">30</cx:pt>
          <cx:pt idx="2594">60</cx:pt>
          <cx:pt idx="2595">40</cx:pt>
          <cx:pt idx="2596">0</cx:pt>
          <cx:pt idx="2597">0</cx:pt>
          <cx:pt idx="2598">0</cx:pt>
          <cx:pt idx="2599">0</cx:pt>
          <cx:pt idx="2600">0</cx:pt>
          <cx:pt idx="2601">0</cx:pt>
          <cx:pt idx="2602">0</cx:pt>
          <cx:pt idx="2603">0</cx:pt>
          <cx:pt idx="2604">0</cx:pt>
          <cx:pt idx="2605">0</cx:pt>
          <cx:pt idx="2606">0</cx:pt>
          <cx:pt idx="2607">0</cx:pt>
          <cx:pt idx="2608">0</cx:pt>
          <cx:pt idx="2609">10</cx:pt>
          <cx:pt idx="2610">50</cx:pt>
          <cx:pt idx="2611">20</cx:pt>
          <cx:pt idx="2612">30</cx:pt>
          <cx:pt idx="2613">150</cx:pt>
          <cx:pt idx="2614">420</cx:pt>
          <cx:pt idx="2615">20</cx:pt>
          <cx:pt idx="2616">25</cx:pt>
          <cx:pt idx="2617">0</cx:pt>
          <cx:pt idx="2618">0</cx:pt>
          <cx:pt idx="2619">0</cx:pt>
          <cx:pt idx="2620">0</cx:pt>
          <cx:pt idx="2621">0</cx:pt>
          <cx:pt idx="2622">0</cx:pt>
          <cx:pt idx="2623">0</cx:pt>
          <cx:pt idx="2624">90</cx:pt>
          <cx:pt idx="2625">120</cx:pt>
          <cx:pt idx="2626">0</cx:pt>
          <cx:pt idx="2627">0</cx:pt>
          <cx:pt idx="2628">0</cx:pt>
          <cx:pt idx="2629">0</cx:pt>
          <cx:pt idx="2630">0</cx:pt>
          <cx:pt idx="2631">0</cx:pt>
          <cx:pt idx="2632">0</cx:pt>
          <cx:pt idx="2633">0</cx:pt>
          <cx:pt idx="2634">30</cx:pt>
          <cx:pt idx="2635">0</cx:pt>
          <cx:pt idx="2636">0</cx:pt>
          <cx:pt idx="2637">0</cx:pt>
          <cx:pt idx="2638">0</cx:pt>
          <cx:pt idx="2639">0</cx:pt>
          <cx:pt idx="2640">157</cx:pt>
          <cx:pt idx="2641">30</cx:pt>
          <cx:pt idx="2642">63</cx:pt>
          <cx:pt idx="2643">25</cx:pt>
          <cx:pt idx="2644">72</cx:pt>
          <cx:pt idx="2645">0</cx:pt>
          <cx:pt idx="2646">0</cx:pt>
          <cx:pt idx="2647">0</cx:pt>
          <cx:pt idx="2648">0</cx:pt>
          <cx:pt idx="2649">0</cx:pt>
          <cx:pt idx="2650">0</cx:pt>
          <cx:pt idx="2651">0</cx:pt>
          <cx:pt idx="2652">0</cx:pt>
          <cx:pt idx="2653">0</cx:pt>
          <cx:pt idx="2654">0</cx:pt>
          <cx:pt idx="2655">0</cx:pt>
          <cx:pt idx="2656">0</cx:pt>
          <cx:pt idx="2657">180</cx:pt>
          <cx:pt idx="2658">180</cx:pt>
          <cx:pt idx="2659">0</cx:pt>
          <cx:pt idx="2660">45</cx:pt>
          <cx:pt idx="2661">0</cx:pt>
          <cx:pt idx="2662">0</cx:pt>
          <cx:pt idx="2663">0</cx:pt>
          <cx:pt idx="2664">0</cx:pt>
          <cx:pt idx="2665">0</cx:pt>
          <cx:pt idx="2666">0</cx:pt>
          <cx:pt idx="2667">0</cx:pt>
          <cx:pt idx="2668">30</cx:pt>
          <cx:pt idx="2669">60</cx:pt>
          <cx:pt idx="2670">60</cx:pt>
          <cx:pt idx="2671">30</cx:pt>
          <cx:pt idx="2672">15</cx:pt>
          <cx:pt idx="2673">25</cx:pt>
          <cx:pt idx="2674">39</cx:pt>
          <cx:pt idx="2675">0</cx:pt>
          <cx:pt idx="2676">0</cx:pt>
          <cx:pt idx="2677">0</cx:pt>
          <cx:pt idx="2678">0</cx:pt>
          <cx:pt idx="2679">0</cx:pt>
          <cx:pt idx="2680">0</cx:pt>
          <cx:pt idx="2681">0</cx:pt>
          <cx:pt idx="2682">0</cx:pt>
          <cx:pt idx="2683">60</cx:pt>
          <cx:pt idx="2684">15</cx:pt>
          <cx:pt idx="2685">0</cx:pt>
          <cx:pt idx="2686">0</cx:pt>
          <cx:pt idx="2687">0</cx:pt>
          <cx:pt idx="2688">0</cx:pt>
          <cx:pt idx="2689">15</cx:pt>
          <cx:pt idx="2690">27</cx:pt>
          <cx:pt idx="2691">38</cx:pt>
          <cx:pt idx="2692">0</cx:pt>
          <cx:pt idx="2693">60</cx:pt>
          <cx:pt idx="2694">30</cx:pt>
          <cx:pt idx="2695">330</cx:pt>
          <cx:pt idx="2696">25</cx:pt>
          <cx:pt idx="2697">30</cx:pt>
          <cx:pt idx="2698">60</cx:pt>
          <cx:pt idx="2699">20</cx:pt>
          <cx:pt idx="2700">30</cx:pt>
          <cx:pt idx="2701">30</cx:pt>
          <cx:pt idx="2702">180</cx:pt>
          <cx:pt idx="2703">0</cx:pt>
          <cx:pt idx="2704">0</cx:pt>
          <cx:pt idx="2705">0</cx:pt>
          <cx:pt idx="2706">0</cx:pt>
          <cx:pt idx="2707">0</cx:pt>
          <cx:pt idx="2708">0</cx:pt>
          <cx:pt idx="2709">44</cx:pt>
          <cx:pt idx="2710">30</cx:pt>
          <cx:pt idx="2711">15</cx:pt>
          <cx:pt idx="2712">0</cx:pt>
          <cx:pt idx="2713">0</cx:pt>
          <cx:pt idx="2714">0</cx:pt>
          <cx:pt idx="2715">0</cx:pt>
          <cx:pt idx="2716">0</cx:pt>
          <cx:pt idx="2717">0</cx:pt>
          <cx:pt idx="2718">0</cx:pt>
          <cx:pt idx="2719">0</cx:pt>
          <cx:pt idx="2720">0</cx:pt>
          <cx:pt idx="2721">0</cx:pt>
          <cx:pt idx="2722">0</cx:pt>
          <cx:pt idx="2723">0</cx:pt>
          <cx:pt idx="2724">25</cx:pt>
          <cx:pt idx="2725">10</cx:pt>
          <cx:pt idx="2726">35</cx:pt>
          <cx:pt idx="2727">0</cx:pt>
          <cx:pt idx="2728">0</cx:pt>
          <cx:pt idx="2729">0</cx:pt>
          <cx:pt idx="2730">0</cx:pt>
          <cx:pt idx="2731">0</cx:pt>
          <cx:pt idx="2732">0</cx:pt>
          <cx:pt idx="2733">0</cx:pt>
          <cx:pt idx="2734">60</cx:pt>
          <cx:pt idx="2735">15</cx:pt>
          <cx:pt idx="2736">20</cx:pt>
          <cx:pt idx="2737">0</cx:pt>
          <cx:pt idx="2738">5</cx:pt>
          <cx:pt idx="2739">15</cx:pt>
          <cx:pt idx="2740">0</cx:pt>
          <cx:pt idx="2741">0</cx:pt>
          <cx:pt idx="2742">0</cx:pt>
          <cx:pt idx="2743">0</cx:pt>
          <cx:pt idx="2744">0</cx:pt>
          <cx:pt idx="2745">0</cx:pt>
          <cx:pt idx="2746">30</cx:pt>
          <cx:pt idx="2747">30</cx:pt>
          <cx:pt idx="2748">15</cx:pt>
          <cx:pt idx="2749">15</cx:pt>
          <cx:pt idx="2750">20</cx:pt>
          <cx:pt idx="2751">60</cx:pt>
          <cx:pt idx="2752">60</cx:pt>
          <cx:pt idx="2753">20</cx:pt>
          <cx:pt idx="2754">15</cx:pt>
          <cx:pt idx="2755">0</cx:pt>
          <cx:pt idx="2756">0</cx:pt>
          <cx:pt idx="2757">300</cx:pt>
          <cx:pt idx="2758">45</cx:pt>
          <cx:pt idx="2759">30</cx:pt>
          <cx:pt idx="2760">0</cx:pt>
          <cx:pt idx="2761">0</cx:pt>
          <cx:pt idx="2762">0</cx:pt>
          <cx:pt idx="2763">0</cx:pt>
          <cx:pt idx="2764">0</cx:pt>
          <cx:pt idx="2765">23</cx:pt>
          <cx:pt idx="2766">25</cx:pt>
          <cx:pt idx="2767">80</cx:pt>
          <cx:pt idx="2768">15</cx:pt>
          <cx:pt idx="2769">15</cx:pt>
          <cx:pt idx="2770">0</cx:pt>
          <cx:pt idx="2771">0</cx:pt>
          <cx:pt idx="2772">0</cx:pt>
          <cx:pt idx="2773">0</cx:pt>
          <cx:pt idx="2774">0</cx:pt>
          <cx:pt idx="2775">0</cx:pt>
          <cx:pt idx="2776">0</cx:pt>
          <cx:pt idx="2777">30</cx:pt>
          <cx:pt idx="2778">10</cx:pt>
          <cx:pt idx="2779">0</cx:pt>
          <cx:pt idx="2780">0</cx:pt>
          <cx:pt idx="2781">0</cx:pt>
          <cx:pt idx="2782">0</cx:pt>
          <cx:pt idx="2783">64</cx:pt>
          <cx:pt idx="2784">150</cx:pt>
          <cx:pt idx="2785">30</cx:pt>
          <cx:pt idx="2786">60</cx:pt>
          <cx:pt idx="2787">45</cx:pt>
          <cx:pt idx="2788">45</cx:pt>
          <cx:pt idx="2789">0</cx:pt>
          <cx:pt idx="2790">0</cx:pt>
          <cx:pt idx="2791">0</cx:pt>
          <cx:pt idx="2792">0</cx:pt>
          <cx:pt idx="2793">0</cx:pt>
          <cx:pt idx="2794">0</cx:pt>
          <cx:pt idx="2795">0</cx:pt>
          <cx:pt idx="2796">0</cx:pt>
          <cx:pt idx="2797">0</cx:pt>
          <cx:pt idx="2798">0</cx:pt>
          <cx:pt idx="2799">0</cx:pt>
          <cx:pt idx="2800">0</cx:pt>
          <cx:pt idx="2801">0</cx:pt>
          <cx:pt idx="2802">0</cx:pt>
          <cx:pt idx="2803">0</cx:pt>
          <cx:pt idx="2804">0</cx:pt>
          <cx:pt idx="2805">45</cx:pt>
          <cx:pt idx="2806">40</cx:pt>
          <cx:pt idx="2807">30</cx:pt>
          <cx:pt idx="2808">0</cx:pt>
          <cx:pt idx="2809">0</cx:pt>
          <cx:pt idx="2810">0</cx:pt>
          <cx:pt idx="2811">0</cx:pt>
          <cx:pt idx="2812">0</cx:pt>
          <cx:pt idx="2813">0</cx:pt>
          <cx:pt idx="2814">0</cx:pt>
          <cx:pt idx="2815">0</cx:pt>
          <cx:pt idx="2816">0</cx:pt>
          <cx:pt idx="2817">999</cx:pt>
          <cx:pt idx="2818">0</cx:pt>
          <cx:pt idx="2819">0</cx:pt>
          <cx:pt idx="2820">0</cx:pt>
          <cx:pt idx="2821">0</cx:pt>
          <cx:pt idx="2822">20</cx:pt>
          <cx:pt idx="2823">30</cx:pt>
          <cx:pt idx="2824">30</cx:pt>
          <cx:pt idx="2825">60</cx:pt>
          <cx:pt idx="2826">0</cx:pt>
          <cx:pt idx="2827">0</cx:pt>
          <cx:pt idx="2828">507</cx:pt>
          <cx:pt idx="2829">507</cx:pt>
          <cx:pt idx="2830">20</cx:pt>
          <cx:pt idx="2831">20</cx:pt>
          <cx:pt idx="2832">540</cx:pt>
          <cx:pt idx="2833">0</cx:pt>
          <cx:pt idx="2834">0</cx:pt>
          <cx:pt idx="2835">30</cx:pt>
          <cx:pt idx="2836">120</cx:pt>
          <cx:pt idx="2837">50</cx:pt>
          <cx:pt idx="2838">30</cx:pt>
          <cx:pt idx="2839">20</cx:pt>
          <cx:pt idx="2840">120</cx:pt>
          <cx:pt idx="2841">81</cx:pt>
          <cx:pt idx="2842">0</cx:pt>
          <cx:pt idx="2843">0</cx:pt>
          <cx:pt idx="2844">0</cx:pt>
          <cx:pt idx="2845">0</cx:pt>
          <cx:pt idx="2846">0</cx:pt>
          <cx:pt idx="2847">15</cx:pt>
          <cx:pt idx="2848">20</cx:pt>
          <cx:pt idx="2849">15</cx:pt>
          <cx:pt idx="2850">23</cx:pt>
          <cx:pt idx="2851">30</cx:pt>
          <cx:pt idx="2852">45</cx:pt>
          <cx:pt idx="2853">40</cx:pt>
          <cx:pt idx="2854">0</cx:pt>
          <cx:pt idx="2855">0</cx:pt>
          <cx:pt idx="2856">0</cx:pt>
          <cx:pt idx="2857">0</cx:pt>
          <cx:pt idx="2858">120</cx:pt>
          <cx:pt idx="2859">60</cx:pt>
          <cx:pt idx="2860">60</cx:pt>
          <cx:pt idx="2861">30</cx:pt>
          <cx:pt idx="2862">90</cx:pt>
          <cx:pt idx="2863">600</cx:pt>
          <cx:pt idx="2864">60</cx:pt>
          <cx:pt idx="2865">60</cx:pt>
          <cx:pt idx="2866">480</cx:pt>
          <cx:pt idx="2867">85</cx:pt>
          <cx:pt idx="2868">120</cx:pt>
          <cx:pt idx="2869">25</cx:pt>
          <cx:pt idx="2870">0</cx:pt>
          <cx:pt idx="2871">0</cx:pt>
          <cx:pt idx="2872">0</cx:pt>
          <cx:pt idx="2873">0</cx:pt>
          <cx:pt idx="2874">0</cx:pt>
          <cx:pt idx="2875">0</cx:pt>
          <cx:pt idx="2876">0</cx:pt>
          <cx:pt idx="2877">0</cx:pt>
          <cx:pt idx="2878">0</cx:pt>
          <cx:pt idx="2879">0</cx:pt>
          <cx:pt idx="2880">0</cx:pt>
          <cx:pt idx="2881">119</cx:pt>
          <cx:pt idx="2882">48</cx:pt>
          <cx:pt idx="2883">0</cx:pt>
          <cx:pt idx="2884">0</cx:pt>
          <cx:pt idx="2885">0</cx:pt>
          <cx:pt idx="2886">0</cx:pt>
          <cx:pt idx="2887">0</cx:pt>
          <cx:pt idx="2888">60</cx:pt>
          <cx:pt idx="2889">56</cx:pt>
          <cx:pt idx="2890">0</cx:pt>
          <cx:pt idx="2891">0</cx:pt>
          <cx:pt idx="2892">0</cx:pt>
          <cx:pt idx="2893">0</cx:pt>
          <cx:pt idx="2894">0</cx:pt>
          <cx:pt idx="2895">5</cx:pt>
          <cx:pt idx="2896">10</cx:pt>
          <cx:pt idx="2897">10</cx:pt>
          <cx:pt idx="2898">30</cx:pt>
          <cx:pt idx="2899">10</cx:pt>
          <cx:pt idx="2900">15</cx:pt>
          <cx:pt idx="2901">15</cx:pt>
          <cx:pt idx="2902">15</cx:pt>
          <cx:pt idx="2903">60</cx:pt>
          <cx:pt idx="2904">5</cx:pt>
          <cx:pt idx="2905">20</cx:pt>
          <cx:pt idx="2906">60</cx:pt>
          <cx:pt idx="2907">0</cx:pt>
          <cx:pt idx="2908">0</cx:pt>
          <cx:pt idx="2909">120</cx:pt>
          <cx:pt idx="2910">30</cx:pt>
          <cx:pt idx="2911">30</cx:pt>
          <cx:pt idx="2912">80</cx:pt>
          <cx:pt idx="2913">20</cx:pt>
          <cx:pt idx="2914">285</cx:pt>
          <cx:pt idx="2915">30</cx:pt>
          <cx:pt idx="2916">30</cx:pt>
          <cx:pt idx="2917">0</cx:pt>
          <cx:pt idx="2918">0</cx:pt>
          <cx:pt idx="2919">0</cx:pt>
          <cx:pt idx="2920">0</cx:pt>
          <cx:pt idx="2921">0</cx:pt>
          <cx:pt idx="2922">0</cx:pt>
          <cx:pt idx="2923">30</cx:pt>
          <cx:pt idx="2924">0</cx:pt>
          <cx:pt idx="2925">0</cx:pt>
          <cx:pt idx="2926">0</cx:pt>
          <cx:pt idx="2927">0</cx:pt>
          <cx:pt idx="2928">0</cx:pt>
          <cx:pt idx="2929">30</cx:pt>
          <cx:pt idx="2930">17</cx:pt>
          <cx:pt idx="2931">0</cx:pt>
          <cx:pt idx="2932">20</cx:pt>
          <cx:pt idx="2933">17</cx:pt>
          <cx:pt idx="2934">0</cx:pt>
          <cx:pt idx="2935">30</cx:pt>
          <cx:pt idx="2936">15</cx:pt>
          <cx:pt idx="2937">0</cx:pt>
          <cx:pt idx="2938">0</cx:pt>
          <cx:pt idx="2939">0</cx:pt>
          <cx:pt idx="2940">0</cx:pt>
          <cx:pt idx="2941">0</cx:pt>
          <cx:pt idx="2942">0</cx:pt>
          <cx:pt idx="2943">0</cx:pt>
          <cx:pt idx="2944">0</cx:pt>
          <cx:pt idx="2945">0</cx:pt>
          <cx:pt idx="2946">0</cx:pt>
          <cx:pt idx="2947">0</cx:pt>
          <cx:pt idx="2948">0</cx:pt>
          <cx:pt idx="2949">10</cx:pt>
          <cx:pt idx="2950">4</cx:pt>
          <cx:pt idx="2951">25</cx:pt>
          <cx:pt idx="2952">30</cx:pt>
          <cx:pt idx="2953">0</cx:pt>
          <cx:pt idx="2954">0</cx:pt>
          <cx:pt idx="2955">10</cx:pt>
          <cx:pt idx="2956">300</cx:pt>
          <cx:pt idx="2957">7</cx:pt>
          <cx:pt idx="2958">28</cx:pt>
          <cx:pt idx="2959">45</cx:pt>
          <cx:pt idx="2960">0</cx:pt>
          <cx:pt idx="2961">0</cx:pt>
          <cx:pt idx="2962">0</cx:pt>
          <cx:pt idx="2963">0</cx:pt>
          <cx:pt idx="2964">0</cx:pt>
          <cx:pt idx="2965">0</cx:pt>
          <cx:pt idx="2966">0</cx:pt>
          <cx:pt idx="2967">0</cx:pt>
          <cx:pt idx="2968">0</cx:pt>
          <cx:pt idx="2969">0</cx:pt>
          <cx:pt idx="2970">0</cx:pt>
          <cx:pt idx="2971">0</cx:pt>
          <cx:pt idx="2972">0</cx:pt>
          <cx:pt idx="2973">0</cx:pt>
          <cx:pt idx="2974">0</cx:pt>
          <cx:pt idx="2975">0</cx:pt>
          <cx:pt idx="2976">0</cx:pt>
          <cx:pt idx="2977">12</cx:pt>
          <cx:pt idx="2978">12</cx:pt>
          <cx:pt idx="2979">15</cx:pt>
          <cx:pt idx="2980">15</cx:pt>
          <cx:pt idx="2981">45</cx:pt>
          <cx:pt idx="2982">0</cx:pt>
          <cx:pt idx="2983">0</cx:pt>
          <cx:pt idx="2984">0</cx:pt>
          <cx:pt idx="2985">0</cx:pt>
          <cx:pt idx="2986">0</cx:pt>
          <cx:pt idx="2987">0</cx:pt>
          <cx:pt idx="2988">0</cx:pt>
          <cx:pt idx="2989">0</cx:pt>
          <cx:pt idx="2990">0</cx:pt>
          <cx:pt idx="2991">0</cx:pt>
          <cx:pt idx="2992">0</cx:pt>
          <cx:pt idx="2993">0</cx:pt>
          <cx:pt idx="2994">0</cx:pt>
          <cx:pt idx="2995">0</cx:pt>
          <cx:pt idx="2996">90</cx:pt>
          <cx:pt idx="2997">30</cx:pt>
          <cx:pt idx="2998">15</cx:pt>
          <cx:pt idx="2999">0</cx:pt>
          <cx:pt idx="3000">0</cx:pt>
          <cx:pt idx="3001">0</cx:pt>
          <cx:pt idx="3002">0</cx:pt>
          <cx:pt idx="3003">0</cx:pt>
          <cx:pt idx="3004">72</cx:pt>
          <cx:pt idx="3005">20</cx:pt>
          <cx:pt idx="3006">82</cx:pt>
          <cx:pt idx="3007">5</cx:pt>
          <cx:pt idx="3008">33</cx:pt>
          <cx:pt idx="3009">45</cx:pt>
          <cx:pt idx="3010">47</cx:pt>
          <cx:pt idx="3011">35</cx:pt>
          <cx:pt idx="3012">0</cx:pt>
          <cx:pt idx="3013">0</cx:pt>
          <cx:pt idx="3014">0</cx:pt>
          <cx:pt idx="3015">0</cx:pt>
          <cx:pt idx="3016">0</cx:pt>
          <cx:pt idx="3017">0</cx:pt>
          <cx:pt idx="3018">0</cx:pt>
          <cx:pt idx="3019">0</cx:pt>
          <cx:pt idx="3020">0</cx:pt>
          <cx:pt idx="3021">0</cx:pt>
          <cx:pt idx="3022">0</cx:pt>
          <cx:pt idx="3023">0</cx:pt>
          <cx:pt idx="3024">0</cx:pt>
          <cx:pt idx="3025">0</cx:pt>
          <cx:pt idx="3026">10</cx:pt>
          <cx:pt idx="3027">0</cx:pt>
          <cx:pt idx="3028">0</cx:pt>
          <cx:pt idx="3029">30</cx:pt>
          <cx:pt idx="3030">0</cx:pt>
          <cx:pt idx="3031">0</cx:pt>
          <cx:pt idx="3032">0</cx:pt>
          <cx:pt idx="3033">0</cx:pt>
          <cx:pt idx="3034">0</cx:pt>
          <cx:pt idx="3035">0</cx:pt>
          <cx:pt idx="3036">0</cx:pt>
          <cx:pt idx="3037">0</cx:pt>
          <cx:pt idx="3038">0</cx:pt>
          <cx:pt idx="3039">0</cx:pt>
          <cx:pt idx="3040">0</cx:pt>
          <cx:pt idx="3041">20</cx:pt>
          <cx:pt idx="3042">360</cx:pt>
          <cx:pt idx="3043">30</cx:pt>
          <cx:pt idx="3044">0</cx:pt>
          <cx:pt idx="3045">0</cx:pt>
          <cx:pt idx="3046">0</cx:pt>
          <cx:pt idx="3047">0</cx:pt>
          <cx:pt idx="3048">0</cx:pt>
          <cx:pt idx="3049">0</cx:pt>
          <cx:pt idx="3050">0</cx:pt>
          <cx:pt idx="3051">0</cx:pt>
          <cx:pt idx="3052">0</cx:pt>
          <cx:pt idx="3053">0</cx:pt>
          <cx:pt idx="3054">17</cx:pt>
          <cx:pt idx="3055">28</cx:pt>
          <cx:pt idx="3056">30</cx:pt>
          <cx:pt idx="3057">0</cx:pt>
          <cx:pt idx="3058">0</cx:pt>
          <cx:pt idx="3059">0</cx:pt>
          <cx:pt idx="3060">0</cx:pt>
          <cx:pt idx="3061">0</cx:pt>
          <cx:pt idx="3062">0</cx:pt>
          <cx:pt idx="3063">0</cx:pt>
          <cx:pt idx="3064">12</cx:pt>
          <cx:pt idx="3065">14</cx:pt>
          <cx:pt idx="3066">14</cx:pt>
          <cx:pt idx="3067">15</cx:pt>
          <cx:pt idx="3068">20</cx:pt>
          <cx:pt idx="3069">15</cx:pt>
          <cx:pt idx="3070">40</cx:pt>
          <cx:pt idx="3071">25</cx:pt>
          <cx:pt idx="3072">18</cx:pt>
          <cx:pt idx="3073">0</cx:pt>
          <cx:pt idx="3074">0</cx:pt>
          <cx:pt idx="3075">720</cx:pt>
          <cx:pt idx="3076">20</cx:pt>
          <cx:pt idx="3077">0</cx:pt>
          <cx:pt idx="3078">0</cx:pt>
          <cx:pt idx="3079">0</cx:pt>
          <cx:pt idx="3080">140</cx:pt>
          <cx:pt idx="3081">0</cx:pt>
          <cx:pt idx="3082">0</cx:pt>
          <cx:pt idx="3083">0</cx:pt>
          <cx:pt idx="3084">0</cx:pt>
          <cx:pt idx="3085">30</cx:pt>
          <cx:pt idx="3086">30</cx:pt>
          <cx:pt idx="3087">60</cx:pt>
          <cx:pt idx="3088">60</cx:pt>
          <cx:pt idx="3089">12</cx:pt>
          <cx:pt idx="3090">20</cx:pt>
          <cx:pt idx="3091">20</cx:pt>
          <cx:pt idx="3092">60</cx:pt>
          <cx:pt idx="3093">0</cx:pt>
          <cx:pt idx="3094">0</cx:pt>
          <cx:pt idx="3095">0</cx:pt>
          <cx:pt idx="3096">0</cx:pt>
          <cx:pt idx="3097">0</cx:pt>
          <cx:pt idx="3098">0</cx:pt>
          <cx:pt idx="3099">0</cx:pt>
          <cx:pt idx="3100">28</cx:pt>
          <cx:pt idx="3101">21</cx:pt>
          <cx:pt idx="3102">19</cx:pt>
          <cx:pt idx="3103">13</cx:pt>
          <cx:pt idx="3104">2</cx:pt>
          <cx:pt idx="3105">0</cx:pt>
          <cx:pt idx="3106">0</cx:pt>
          <cx:pt idx="3107">0</cx:pt>
          <cx:pt idx="3108">0</cx:pt>
          <cx:pt idx="3109">0</cx:pt>
          <cx:pt idx="3110">0</cx:pt>
          <cx:pt idx="3111">0</cx:pt>
          <cx:pt idx="3112">0</cx:pt>
          <cx:pt idx="3113">0</cx:pt>
          <cx:pt idx="3114">0</cx:pt>
          <cx:pt idx="3115">0</cx:pt>
          <cx:pt idx="3116">10</cx:pt>
          <cx:pt idx="3117">45</cx:pt>
          <cx:pt idx="3118">0</cx:pt>
          <cx:pt idx="3119">25</cx:pt>
          <cx:pt idx="3120">63</cx:pt>
          <cx:pt idx="3121">0</cx:pt>
          <cx:pt idx="3122">0</cx:pt>
          <cx:pt idx="3123">30</cx:pt>
          <cx:pt idx="3124">20</cx:pt>
          <cx:pt idx="3125">22</cx:pt>
          <cx:pt idx="3126">60</cx:pt>
          <cx:pt idx="3127">0</cx:pt>
          <cx:pt idx="3128">0</cx:pt>
          <cx:pt idx="3129">0</cx:pt>
          <cx:pt idx="3130">0</cx:pt>
          <cx:pt idx="3131">0</cx:pt>
          <cx:pt idx="3132">300</cx:pt>
          <cx:pt idx="3133">0</cx:pt>
          <cx:pt idx="3134">0</cx:pt>
          <cx:pt idx="3135">0</cx:pt>
          <cx:pt idx="3136">6</cx:pt>
          <cx:pt idx="3137">7</cx:pt>
          <cx:pt idx="3138">8</cx:pt>
          <cx:pt idx="3139">65</cx:pt>
          <cx:pt idx="3140">60</cx:pt>
          <cx:pt idx="3141">5</cx:pt>
          <cx:pt idx="3142">0</cx:pt>
          <cx:pt idx="3143">0</cx:pt>
          <cx:pt idx="3144">0</cx:pt>
          <cx:pt idx="3145">0</cx:pt>
          <cx:pt idx="3146">0</cx:pt>
          <cx:pt idx="3147">0</cx:pt>
          <cx:pt idx="3148">0</cx:pt>
          <cx:pt idx="3149">0</cx:pt>
          <cx:pt idx="3150">0</cx:pt>
          <cx:pt idx="3151">0</cx:pt>
          <cx:pt idx="3152">0</cx:pt>
          <cx:pt idx="3153">0</cx:pt>
          <cx:pt idx="3154">0</cx:pt>
          <cx:pt idx="3155">26</cx:pt>
          <cx:pt idx="3156">0</cx:pt>
          <cx:pt idx="3157">0</cx:pt>
          <cx:pt idx="3158">0</cx:pt>
          <cx:pt idx="3159">0</cx:pt>
          <cx:pt idx="3160">0</cx:pt>
          <cx:pt idx="3161">0</cx:pt>
          <cx:pt idx="3162">0</cx:pt>
          <cx:pt idx="3163">0</cx:pt>
          <cx:pt idx="3164">0</cx:pt>
          <cx:pt idx="3165">0</cx:pt>
          <cx:pt idx="3166">0</cx:pt>
          <cx:pt idx="3167">0</cx:pt>
          <cx:pt idx="3168">40</cx:pt>
          <cx:pt idx="3169">30</cx:pt>
          <cx:pt idx="3170">110</cx:pt>
          <cx:pt idx="3171">10</cx:pt>
          <cx:pt idx="3172">120</cx:pt>
          <cx:pt idx="3173">960</cx:pt>
          <cx:pt idx="3174">35</cx:pt>
          <cx:pt idx="3175">60</cx:pt>
          <cx:pt idx="3176">60</cx:pt>
          <cx:pt idx="3177">120</cx:pt>
          <cx:pt idx="3178">10</cx:pt>
          <cx:pt idx="3179">60</cx:pt>
          <cx:pt idx="3180">0</cx:pt>
          <cx:pt idx="3181">0</cx:pt>
          <cx:pt idx="3182">0</cx:pt>
          <cx:pt idx="3183">0</cx:pt>
          <cx:pt idx="3184">0</cx:pt>
          <cx:pt idx="3185">0</cx:pt>
          <cx:pt idx="3186">0</cx:pt>
          <cx:pt idx="3187">0</cx:pt>
          <cx:pt idx="3188">0</cx:pt>
          <cx:pt idx="3189">240</cx:pt>
          <cx:pt idx="3190">30</cx:pt>
          <cx:pt idx="3191">0</cx:pt>
          <cx:pt idx="3192">0</cx:pt>
          <cx:pt idx="3193">0</cx:pt>
          <cx:pt idx="3194">0</cx:pt>
          <cx:pt idx="3195">0</cx:pt>
          <cx:pt idx="3196">0</cx:pt>
          <cx:pt idx="3197">0</cx:pt>
          <cx:pt idx="3198">0</cx:pt>
          <cx:pt idx="3199">0</cx:pt>
          <cx:pt idx="3200">0</cx:pt>
          <cx:pt idx="3201">0</cx:pt>
          <cx:pt idx="3202">0</cx:pt>
          <cx:pt idx="3203">0</cx:pt>
          <cx:pt idx="3204">0</cx:pt>
          <cx:pt idx="3205">0</cx:pt>
          <cx:pt idx="3206">0</cx:pt>
          <cx:pt idx="3207">0</cx:pt>
          <cx:pt idx="3208">0</cx:pt>
          <cx:pt idx="3209">0</cx:pt>
          <cx:pt idx="3210">0</cx:pt>
          <cx:pt idx="3211">0</cx:pt>
          <cx:pt idx="3212">0</cx:pt>
          <cx:pt idx="3213">0</cx:pt>
          <cx:pt idx="3214">0</cx:pt>
          <cx:pt idx="3215">0</cx:pt>
          <cx:pt idx="3216">0</cx:pt>
          <cx:pt idx="3217">0</cx:pt>
          <cx:pt idx="3218">0</cx:pt>
          <cx:pt idx="3219">0</cx:pt>
          <cx:pt idx="3220">0</cx:pt>
          <cx:pt idx="3221">0</cx:pt>
          <cx:pt idx="3222">0</cx:pt>
          <cx:pt idx="3223">0</cx:pt>
          <cx:pt idx="3224">5</cx:pt>
          <cx:pt idx="3225">20</cx:pt>
          <cx:pt idx="3226">150</cx:pt>
          <cx:pt idx="3227">10</cx:pt>
          <cx:pt idx="3228">30</cx:pt>
          <cx:pt idx="3229">0</cx:pt>
          <cx:pt idx="3230">0</cx:pt>
          <cx:pt idx="3231">0</cx:pt>
          <cx:pt idx="3232">0</cx:pt>
          <cx:pt idx="3233">10</cx:pt>
          <cx:pt idx="3234">15</cx:pt>
          <cx:pt idx="3235">30</cx:pt>
          <cx:pt idx="3236">45</cx:pt>
          <cx:pt idx="3237">15</cx:pt>
          <cx:pt idx="3238">30</cx:pt>
          <cx:pt idx="3239">55</cx:pt>
          <cx:pt idx="3240">20</cx:pt>
          <cx:pt idx="3241">13</cx:pt>
          <cx:pt idx="3242">45</cx:pt>
          <cx:pt idx="3243">60</cx:pt>
          <cx:pt idx="3244">60</cx:pt>
          <cx:pt idx="3245">0</cx:pt>
          <cx:pt idx="3246">0</cx:pt>
          <cx:pt idx="3247">0</cx:pt>
          <cx:pt idx="3248">0</cx:pt>
          <cx:pt idx="3249">0</cx:pt>
          <cx:pt idx="3250">0</cx:pt>
          <cx:pt idx="3251">0</cx:pt>
          <cx:pt idx="3252">0</cx:pt>
          <cx:pt idx="3253">0</cx:pt>
          <cx:pt idx="3254">0</cx:pt>
          <cx:pt idx="3255">0</cx:pt>
          <cx:pt idx="3256">180</cx:pt>
          <cx:pt idx="3257">45</cx:pt>
          <cx:pt idx="3258">0</cx:pt>
          <cx:pt idx="3259">0</cx:pt>
          <cx:pt idx="3260">0</cx:pt>
          <cx:pt idx="3261">0</cx:pt>
          <cx:pt idx="3262">31</cx:pt>
          <cx:pt idx="3263">60</cx:pt>
          <cx:pt idx="3264">35</cx:pt>
          <cx:pt idx="3265">30</cx:pt>
          <cx:pt idx="3266">90</cx:pt>
          <cx:pt idx="3267">180</cx:pt>
          <cx:pt idx="3268">50</cx:pt>
          <cx:pt idx="3269">40</cx:pt>
          <cx:pt idx="3270">10</cx:pt>
          <cx:pt idx="3271">45</cx:pt>
          <cx:pt idx="3272">75</cx:pt>
          <cx:pt idx="3273">30</cx:pt>
          <cx:pt idx="3274">20</cx:pt>
          <cx:pt idx="3275">15</cx:pt>
          <cx:pt idx="3276">20</cx:pt>
          <cx:pt idx="3277">210</cx:pt>
          <cx:pt idx="3278">30</cx:pt>
          <cx:pt idx="3279">30</cx:pt>
          <cx:pt idx="3280">20</cx:pt>
          <cx:pt idx="3281">30</cx:pt>
          <cx:pt idx="3282">0</cx:pt>
          <cx:pt idx="3283">0</cx:pt>
          <cx:pt idx="3284">0</cx:pt>
          <cx:pt idx="3285">0</cx:pt>
          <cx:pt idx="3286">0</cx:pt>
          <cx:pt idx="3287">0</cx:pt>
          <cx:pt idx="3288">0</cx:pt>
          <cx:pt idx="3289">30</cx:pt>
          <cx:pt idx="3290">7</cx:pt>
          <cx:pt idx="3291">8</cx:pt>
          <cx:pt idx="3292">1</cx:pt>
          <cx:pt idx="3293">10</cx:pt>
          <cx:pt idx="3294">15</cx:pt>
          <cx:pt idx="3295">40</cx:pt>
          <cx:pt idx="3296">60</cx:pt>
          <cx:pt idx="3297">0</cx:pt>
          <cx:pt idx="3298">0</cx:pt>
          <cx:pt idx="3299">0</cx:pt>
          <cx:pt idx="3300">0</cx:pt>
          <cx:pt idx="3301">0</cx:pt>
          <cx:pt idx="3302">0</cx:pt>
          <cx:pt idx="3303">0</cx:pt>
          <cx:pt idx="3304">0</cx:pt>
          <cx:pt idx="3305">30</cx:pt>
          <cx:pt idx="3306">10</cx:pt>
          <cx:pt idx="3307">69</cx:pt>
          <cx:pt idx="3308">0</cx:pt>
          <cx:pt idx="3309">0</cx:pt>
          <cx:pt idx="3310">0</cx:pt>
          <cx:pt idx="3311">0</cx:pt>
          <cx:pt idx="3312">0</cx:pt>
          <cx:pt idx="3313">0</cx:pt>
          <cx:pt idx="3314">0</cx:pt>
          <cx:pt idx="3315">0</cx:pt>
          <cx:pt idx="3316">0</cx:pt>
          <cx:pt idx="3317">0</cx:pt>
          <cx:pt idx="3318">0</cx:pt>
          <cx:pt idx="3319">70</cx:pt>
          <cx:pt idx="3320">0</cx:pt>
          <cx:pt idx="3321">62</cx:pt>
          <cx:pt idx="3322">5</cx:pt>
          <cx:pt idx="3323">9</cx:pt>
          <cx:pt idx="3324">10</cx:pt>
          <cx:pt idx="3325">50</cx:pt>
          <cx:pt idx="3326">0</cx:pt>
          <cx:pt idx="3327">0</cx:pt>
          <cx:pt idx="3328">0</cx:pt>
          <cx:pt idx="3329">0</cx:pt>
          <cx:pt idx="3330">0</cx:pt>
          <cx:pt idx="3331">0</cx:pt>
          <cx:pt idx="3332">90</cx:pt>
          <cx:pt idx="3333">30</cx:pt>
          <cx:pt idx="3334">50</cx:pt>
          <cx:pt idx="3335">20</cx:pt>
          <cx:pt idx="3336">30</cx:pt>
          <cx:pt idx="3337">20</cx:pt>
          <cx:pt idx="3338">45</cx:pt>
          <cx:pt idx="3339">25</cx:pt>
          <cx:pt idx="3340">15</cx:pt>
          <cx:pt idx="3341">20</cx:pt>
          <cx:pt idx="3342">30</cx:pt>
          <cx:pt idx="3343">62</cx:pt>
          <cx:pt idx="3344">30</cx:pt>
          <cx:pt idx="3345">0</cx:pt>
          <cx:pt idx="3346">0</cx:pt>
          <cx:pt idx="3347">0</cx:pt>
          <cx:pt idx="3348">0</cx:pt>
          <cx:pt idx="3349">0</cx:pt>
          <cx:pt idx="3350">0</cx:pt>
          <cx:pt idx="3351">0</cx:pt>
          <cx:pt idx="3352">0</cx:pt>
          <cx:pt idx="3353">0</cx:pt>
          <cx:pt idx="3354">0</cx:pt>
          <cx:pt idx="3355">0</cx:pt>
          <cx:pt idx="3356">0</cx:pt>
          <cx:pt idx="3357">22</cx:pt>
          <cx:pt idx="3358">67</cx:pt>
          <cx:pt idx="3359">69</cx:pt>
          <cx:pt idx="3360">20</cx:pt>
          <cx:pt idx="3361">119</cx:pt>
          <cx:pt idx="3362">0</cx:pt>
          <cx:pt idx="3363">0</cx:pt>
          <cx:pt idx="3364">0</cx:pt>
          <cx:pt idx="3365">150</cx:pt>
          <cx:pt idx="3366">30</cx:pt>
          <cx:pt idx="3367">0</cx:pt>
          <cx:pt idx="3368">0</cx:pt>
          <cx:pt idx="3369">0</cx:pt>
          <cx:pt idx="3370">0</cx:pt>
          <cx:pt idx="3371">0</cx:pt>
          <cx:pt idx="3372">0</cx:pt>
          <cx:pt idx="3373">0</cx:pt>
          <cx:pt idx="3374">0</cx:pt>
          <cx:pt idx="3375">0</cx:pt>
          <cx:pt idx="3376">30</cx:pt>
          <cx:pt idx="3377">0</cx:pt>
          <cx:pt idx="3378">0</cx:pt>
          <cx:pt idx="3379">0</cx:pt>
          <cx:pt idx="3380">0</cx:pt>
          <cx:pt idx="3381">0</cx:pt>
          <cx:pt idx="3382">0</cx:pt>
          <cx:pt idx="3383">0</cx:pt>
          <cx:pt idx="3384">5</cx:pt>
          <cx:pt idx="3385">30</cx:pt>
          <cx:pt idx="3386">60</cx:pt>
          <cx:pt idx="3387">45</cx:pt>
          <cx:pt idx="3388">60</cx:pt>
          <cx:pt idx="3389">90</cx:pt>
          <cx:pt idx="3390">30</cx:pt>
          <cx:pt idx="3391">10</cx:pt>
          <cx:pt idx="3392">0</cx:pt>
          <cx:pt idx="3393">0</cx:pt>
          <cx:pt idx="3394">0</cx:pt>
          <cx:pt idx="3395">0</cx:pt>
          <cx:pt idx="3396">0</cx:pt>
          <cx:pt idx="3397">0</cx:pt>
          <cx:pt idx="3398">0</cx:pt>
          <cx:pt idx="3399">20</cx:pt>
          <cx:pt idx="3400">60</cx:pt>
          <cx:pt idx="3401">13</cx:pt>
          <cx:pt idx="3402">15</cx:pt>
          <cx:pt idx="3403">30</cx:pt>
          <cx:pt idx="3404">15</cx:pt>
          <cx:pt idx="3405">35</cx:pt>
          <cx:pt idx="3406">10</cx:pt>
          <cx:pt idx="3407">0</cx:pt>
          <cx:pt idx="3408">0</cx:pt>
          <cx:pt idx="3409">0</cx:pt>
          <cx:pt idx="3410">0</cx:pt>
          <cx:pt idx="3411">0</cx:pt>
          <cx:pt idx="3412">0</cx:pt>
          <cx:pt idx="3413">0</cx:pt>
          <cx:pt idx="3414">0</cx:pt>
          <cx:pt idx="3415">0</cx:pt>
          <cx:pt idx="3416">0</cx:pt>
          <cx:pt idx="3417">0</cx:pt>
          <cx:pt idx="3418">20</cx:pt>
          <cx:pt idx="3419">10</cx:pt>
          <cx:pt idx="3420">10</cx:pt>
          <cx:pt idx="3421">30</cx:pt>
          <cx:pt idx="3422">20</cx:pt>
          <cx:pt idx="3423">15</cx:pt>
          <cx:pt idx="3424">120</cx:pt>
          <cx:pt idx="3425">0</cx:pt>
          <cx:pt idx="3426">0</cx:pt>
          <cx:pt idx="3427">0</cx:pt>
          <cx:pt idx="3428">0</cx:pt>
          <cx:pt idx="3429">0</cx:pt>
          <cx:pt idx="3430">0</cx:pt>
          <cx:pt idx="3431">0</cx:pt>
          <cx:pt idx="3432">3</cx:pt>
          <cx:pt idx="3433">21</cx:pt>
          <cx:pt idx="3434">30</cx:pt>
          <cx:pt idx="3435">12</cx:pt>
          <cx:pt idx="3436">0</cx:pt>
          <cx:pt idx="3437">0</cx:pt>
          <cx:pt idx="3438">0</cx:pt>
          <cx:pt idx="3439">0</cx:pt>
          <cx:pt idx="3440">0</cx:pt>
          <cx:pt idx="3441">60</cx:pt>
          <cx:pt idx="3442">60</cx:pt>
          <cx:pt idx="3443">22</cx:pt>
          <cx:pt idx="3444">9</cx:pt>
          <cx:pt idx="3445">30</cx:pt>
          <cx:pt idx="3446">30</cx:pt>
          <cx:pt idx="3447">20</cx:pt>
          <cx:pt idx="3448">45</cx:pt>
          <cx:pt idx="3449">15</cx:pt>
          <cx:pt idx="3450">0</cx:pt>
          <cx:pt idx="3451">0</cx:pt>
          <cx:pt idx="3452">0</cx:pt>
          <cx:pt idx="3453">0</cx:pt>
          <cx:pt idx="3454">0</cx:pt>
          <cx:pt idx="3455">0</cx:pt>
          <cx:pt idx="3456">60</cx:pt>
          <cx:pt idx="3457">10</cx:pt>
          <cx:pt idx="3458">25</cx:pt>
          <cx:pt idx="3459">15</cx:pt>
          <cx:pt idx="3460">0</cx:pt>
          <cx:pt idx="3461">0</cx:pt>
          <cx:pt idx="3462">0</cx:pt>
          <cx:pt idx="3463">0</cx:pt>
          <cx:pt idx="3464">0</cx:pt>
          <cx:pt idx="3465">0</cx:pt>
          <cx:pt idx="3466">0</cx:pt>
          <cx:pt idx="3467">0</cx:pt>
          <cx:pt idx="3468">35</cx:pt>
          <cx:pt idx="3469">2</cx:pt>
          <cx:pt idx="3470">280</cx:pt>
          <cx:pt idx="3471">63</cx:pt>
          <cx:pt idx="3472">999</cx:pt>
          <cx:pt idx="3473">99</cx:pt>
          <cx:pt idx="3474">30</cx:pt>
          <cx:pt idx="3475">60</cx:pt>
          <cx:pt idx="3476">20</cx:pt>
          <cx:pt idx="3477">20</cx:pt>
          <cx:pt idx="3478">0</cx:pt>
          <cx:pt idx="3479">0</cx:pt>
          <cx:pt idx="3480">0</cx:pt>
          <cx:pt idx="3481">0</cx:pt>
          <cx:pt idx="3482">0</cx:pt>
          <cx:pt idx="3483">0</cx:pt>
          <cx:pt idx="3484">0</cx:pt>
          <cx:pt idx="3485">0</cx:pt>
          <cx:pt idx="3486">15</cx:pt>
          <cx:pt idx="3487">0</cx:pt>
          <cx:pt idx="3488">0</cx:pt>
          <cx:pt idx="3489">0</cx:pt>
          <cx:pt idx="3490">0</cx:pt>
          <cx:pt idx="3491">0</cx:pt>
          <cx:pt idx="3492">0</cx:pt>
          <cx:pt idx="3493">0</cx:pt>
          <cx:pt idx="3494">10</cx:pt>
          <cx:pt idx="3495">20</cx:pt>
          <cx:pt idx="3496">120</cx:pt>
          <cx:pt idx="3497">45</cx:pt>
          <cx:pt idx="3498">20</cx:pt>
          <cx:pt idx="3499">20</cx:pt>
          <cx:pt idx="3500">20</cx:pt>
          <cx:pt idx="3501">0</cx:pt>
          <cx:pt idx="3502">0</cx:pt>
          <cx:pt idx="3503">0</cx:pt>
          <cx:pt idx="3504">0</cx:pt>
          <cx:pt idx="3505">0</cx:pt>
          <cx:pt idx="3506">0</cx:pt>
          <cx:pt idx="3507">0</cx:pt>
          <cx:pt idx="3508">0</cx:pt>
          <cx:pt idx="3509">30</cx:pt>
          <cx:pt idx="3510">0</cx:pt>
          <cx:pt idx="3511">0</cx:pt>
          <cx:pt idx="3512">0</cx:pt>
          <cx:pt idx="3513">0</cx:pt>
          <cx:pt idx="3514">0</cx:pt>
          <cx:pt idx="3515">0</cx:pt>
          <cx:pt idx="3516">0</cx:pt>
          <cx:pt idx="3517">0</cx:pt>
          <cx:pt idx="3518">0</cx:pt>
          <cx:pt idx="3519">0</cx:pt>
          <cx:pt idx="3520">0</cx:pt>
          <cx:pt idx="3521">0</cx:pt>
          <cx:pt idx="3522">0</cx:pt>
          <cx:pt idx="3523">0</cx:pt>
          <cx:pt idx="3524">30</cx:pt>
          <cx:pt idx="3525">60</cx:pt>
          <cx:pt idx="3526">0</cx:pt>
          <cx:pt idx="3527">130</cx:pt>
          <cx:pt idx="3528">5</cx:pt>
          <cx:pt idx="3529">0</cx:pt>
          <cx:pt idx="3530">0</cx:pt>
          <cx:pt idx="3531">0</cx:pt>
          <cx:pt idx="3532">0</cx:pt>
          <cx:pt idx="3533">60</cx:pt>
          <cx:pt idx="3534">0</cx:pt>
          <cx:pt idx="3535">0</cx:pt>
          <cx:pt idx="3536">0</cx:pt>
          <cx:pt idx="3537">0</cx:pt>
          <cx:pt idx="3538">0</cx:pt>
          <cx:pt idx="3539">0</cx:pt>
          <cx:pt idx="3540">0</cx:pt>
          <cx:pt idx="3541">0</cx:pt>
          <cx:pt idx="3542">0</cx:pt>
          <cx:pt idx="3543">0</cx:pt>
          <cx:pt idx="3544">0</cx:pt>
          <cx:pt idx="3545">0</cx:pt>
          <cx:pt idx="3546">0</cx:pt>
          <cx:pt idx="3547">24</cx:pt>
          <cx:pt idx="3548">10</cx:pt>
          <cx:pt idx="3549">0</cx:pt>
          <cx:pt idx="3550">0</cx:pt>
          <cx:pt idx="3551">0</cx:pt>
          <cx:pt idx="3552">0</cx:pt>
          <cx:pt idx="3553">0</cx:pt>
          <cx:pt idx="3554">15</cx:pt>
          <cx:pt idx="3555">10</cx:pt>
          <cx:pt idx="3556">60</cx:pt>
          <cx:pt idx="3557">10</cx:pt>
          <cx:pt idx="3558">10</cx:pt>
          <cx:pt idx="3559">30</cx:pt>
          <cx:pt idx="3560">25</cx:pt>
          <cx:pt idx="3561">30</cx:pt>
          <cx:pt idx="3562">0</cx:pt>
          <cx:pt idx="3563">0</cx:pt>
          <cx:pt idx="3564">0</cx:pt>
          <cx:pt idx="3565">0</cx:pt>
          <cx:pt idx="3566">0</cx:pt>
          <cx:pt idx="3567">0</cx:pt>
          <cx:pt idx="3568">0</cx:pt>
          <cx:pt idx="3569">0</cx:pt>
          <cx:pt idx="3570">0</cx:pt>
          <cx:pt idx="3571">0</cx:pt>
          <cx:pt idx="3572">20</cx:pt>
          <cx:pt idx="3573">0</cx:pt>
          <cx:pt idx="3574">0</cx:pt>
          <cx:pt idx="3575">0</cx:pt>
          <cx:pt idx="3576">0</cx:pt>
          <cx:pt idx="3577">0</cx:pt>
          <cx:pt idx="3578">0</cx:pt>
          <cx:pt idx="3579">0</cx:pt>
          <cx:pt idx="3580">0</cx:pt>
          <cx:pt idx="3581">50</cx:pt>
          <cx:pt idx="3582">50</cx:pt>
          <cx:pt idx="3583">60</cx:pt>
          <cx:pt idx="3584">35</cx:pt>
          <cx:pt idx="3585">0</cx:pt>
          <cx:pt idx="3586">0</cx:pt>
          <cx:pt idx="3587">0</cx:pt>
          <cx:pt idx="3588">0</cx:pt>
          <cx:pt idx="3589">45</cx:pt>
          <cx:pt idx="3590">50</cx:pt>
          <cx:pt idx="3591">0</cx:pt>
          <cx:pt idx="3592">0</cx:pt>
          <cx:pt idx="3593">30</cx:pt>
          <cx:pt idx="3594">8</cx:pt>
          <cx:pt idx="3595">15</cx:pt>
          <cx:pt idx="3596">15</cx:pt>
          <cx:pt idx="3597">15</cx:pt>
          <cx:pt idx="3598">0</cx:pt>
          <cx:pt idx="3599">0</cx:pt>
          <cx:pt idx="3600">90</cx:pt>
          <cx:pt idx="3601">0</cx:pt>
          <cx:pt idx="3602">0</cx:pt>
          <cx:pt idx="3603">0</cx:pt>
          <cx:pt idx="3604">0</cx:pt>
          <cx:pt idx="3605">0</cx:pt>
          <cx:pt idx="3606">0</cx:pt>
          <cx:pt idx="3607">180</cx:pt>
          <cx:pt idx="3608">60</cx:pt>
          <cx:pt idx="3609">480</cx:pt>
          <cx:pt idx="3610">0</cx:pt>
          <cx:pt idx="3611">0</cx:pt>
          <cx:pt idx="3612">0</cx:pt>
          <cx:pt idx="3613">0</cx:pt>
          <cx:pt idx="3614">0</cx:pt>
          <cx:pt idx="3615">0</cx:pt>
          <cx:pt idx="3616">20</cx:pt>
          <cx:pt idx="3617">30</cx:pt>
          <cx:pt idx="3618">5</cx:pt>
          <cx:pt idx="3619">20</cx:pt>
          <cx:pt idx="3620">25</cx:pt>
          <cx:pt idx="3621">0</cx:pt>
          <cx:pt idx="3622">0</cx:pt>
          <cx:pt idx="3623">0</cx:pt>
          <cx:pt idx="3624">0</cx:pt>
          <cx:pt idx="3625">0</cx:pt>
          <cx:pt idx="3626">0</cx:pt>
          <cx:pt idx="3627">0</cx:pt>
          <cx:pt idx="3628">0</cx:pt>
          <cx:pt idx="3629">0</cx:pt>
          <cx:pt idx="3630">0</cx:pt>
          <cx:pt idx="3631">0</cx:pt>
          <cx:pt idx="3632">0</cx:pt>
          <cx:pt idx="3633">0</cx:pt>
          <cx:pt idx="3634">0</cx:pt>
          <cx:pt idx="3635">0</cx:pt>
          <cx:pt idx="3636">60</cx:pt>
          <cx:pt idx="3637">180</cx:pt>
          <cx:pt idx="3638">10</cx:pt>
          <cx:pt idx="3639">5</cx:pt>
          <cx:pt idx="3640">15</cx:pt>
          <cx:pt idx="3641">30</cx:pt>
          <cx:pt idx="3642">10</cx:pt>
          <cx:pt idx="3643">0</cx:pt>
          <cx:pt idx="3644">0</cx:pt>
          <cx:pt idx="3645">0</cx:pt>
          <cx:pt idx="3646">0</cx:pt>
          <cx:pt idx="3647">0</cx:pt>
          <cx:pt idx="3648">0</cx:pt>
          <cx:pt idx="3649">60</cx:pt>
          <cx:pt idx="3650">20</cx:pt>
          <cx:pt idx="3651">30</cx:pt>
          <cx:pt idx="3652">45</cx:pt>
          <cx:pt idx="3653">15</cx:pt>
          <cx:pt idx="3654">0</cx:pt>
          <cx:pt idx="3655">0</cx:pt>
          <cx:pt idx="3656">0</cx:pt>
          <cx:pt idx="3657">0</cx:pt>
          <cx:pt idx="3658">5</cx:pt>
          <cx:pt idx="3659">0</cx:pt>
          <cx:pt idx="3660">0</cx:pt>
          <cx:pt idx="3661">0</cx:pt>
          <cx:pt idx="3662">0</cx:pt>
          <cx:pt idx="3663">0</cx:pt>
          <cx:pt idx="3664">15</cx:pt>
          <cx:pt idx="3665">60</cx:pt>
          <cx:pt idx="3666">0</cx:pt>
          <cx:pt idx="3667">0</cx:pt>
          <cx:pt idx="3668">0</cx:pt>
          <cx:pt idx="3669">3</cx:pt>
          <cx:pt idx="3670">5</cx:pt>
          <cx:pt idx="3671">120</cx:pt>
          <cx:pt idx="3672">25</cx:pt>
          <cx:pt idx="3673">22</cx:pt>
          <cx:pt idx="3674">10</cx:pt>
          <cx:pt idx="3675">45</cx:pt>
          <cx:pt idx="3676">98</cx:pt>
          <cx:pt idx="3677">167</cx:pt>
          <cx:pt idx="3678">60</cx:pt>
          <cx:pt idx="3679">0</cx:pt>
          <cx:pt idx="3680">0</cx:pt>
          <cx:pt idx="3681">0</cx:pt>
          <cx:pt idx="3682">0</cx:pt>
          <cx:pt idx="3683">0</cx:pt>
          <cx:pt idx="3684">0</cx:pt>
          <cx:pt idx="3685">0</cx:pt>
          <cx:pt idx="3686">0</cx:pt>
          <cx:pt idx="3687">0</cx:pt>
          <cx:pt idx="3688">0</cx:pt>
          <cx:pt idx="3689">0</cx:pt>
          <cx:pt idx="3690">0</cx:pt>
          <cx:pt idx="3691">30</cx:pt>
          <cx:pt idx="3692">20</cx:pt>
          <cx:pt idx="3693">15</cx:pt>
          <cx:pt idx="3694">5</cx:pt>
          <cx:pt idx="3695">15</cx:pt>
          <cx:pt idx="3696">180</cx:pt>
          <cx:pt idx="3697">15</cx:pt>
          <cx:pt idx="3698">35</cx:pt>
          <cx:pt idx="3699">0</cx:pt>
          <cx:pt idx="3700">0</cx:pt>
          <cx:pt idx="3701">0</cx:pt>
          <cx:pt idx="3702">0</cx:pt>
          <cx:pt idx="3703">0</cx:pt>
          <cx:pt idx="3704">0</cx:pt>
          <cx:pt idx="3705">0</cx:pt>
          <cx:pt idx="3706">0</cx:pt>
          <cx:pt idx="3707">0</cx:pt>
          <cx:pt idx="3708">30</cx:pt>
          <cx:pt idx="3709">20</cx:pt>
          <cx:pt idx="3710">60</cx:pt>
          <cx:pt idx="3711">0</cx:pt>
          <cx:pt idx="3712">0</cx:pt>
          <cx:pt idx="3713">0</cx:pt>
          <cx:pt idx="3714">15</cx:pt>
          <cx:pt idx="3715">10</cx:pt>
          <cx:pt idx="3716">60</cx:pt>
          <cx:pt idx="3717">480</cx:pt>
          <cx:pt idx="3718">0</cx:pt>
          <cx:pt idx="3719">0</cx:pt>
          <cx:pt idx="3720">0</cx:pt>
          <cx:pt idx="3721">0</cx:pt>
          <cx:pt idx="3722">55</cx:pt>
          <cx:pt idx="3723">25</cx:pt>
          <cx:pt idx="3724">10</cx:pt>
          <cx:pt idx="3725">5</cx:pt>
          <cx:pt idx="3726">32</cx:pt>
          <cx:pt idx="3727">45</cx:pt>
          <cx:pt idx="3728">35</cx:pt>
          <cx:pt idx="3729">0</cx:pt>
          <cx:pt idx="3730">0</cx:pt>
          <cx:pt idx="3731">0</cx:pt>
          <cx:pt idx="3732">0</cx:pt>
          <cx:pt idx="3733">3</cx:pt>
          <cx:pt idx="3734">2</cx:pt>
          <cx:pt idx="3735">5</cx:pt>
          <cx:pt idx="3736">30</cx:pt>
          <cx:pt idx="3737">40</cx:pt>
          <cx:pt idx="3738">18</cx:pt>
          <cx:pt idx="3739">0</cx:pt>
          <cx:pt idx="3740">0</cx:pt>
          <cx:pt idx="3741">0</cx:pt>
          <cx:pt idx="3742">0</cx:pt>
          <cx:pt idx="3743">0</cx:pt>
          <cx:pt idx="3744">0</cx:pt>
          <cx:pt idx="3745">60</cx:pt>
          <cx:pt idx="3746">60</cx:pt>
          <cx:pt idx="3747">15</cx:pt>
          <cx:pt idx="3748">35</cx:pt>
          <cx:pt idx="3749">0</cx:pt>
          <cx:pt idx="3750">0</cx:pt>
          <cx:pt idx="3751">60</cx:pt>
          <cx:pt idx="3752">30</cx:pt>
          <cx:pt idx="3753">0</cx:pt>
          <cx:pt idx="3754">0</cx:pt>
          <cx:pt idx="3755">0</cx:pt>
          <cx:pt idx="3756">0</cx:pt>
          <cx:pt idx="3757">0</cx:pt>
          <cx:pt idx="3758">0</cx:pt>
          <cx:pt idx="3759">0</cx:pt>
          <cx:pt idx="3760">0</cx:pt>
          <cx:pt idx="3761">0</cx:pt>
          <cx:pt idx="3762">0</cx:pt>
          <cx:pt idx="3763">0</cx:pt>
          <cx:pt idx="3764">0</cx:pt>
          <cx:pt idx="3765">0</cx:pt>
          <cx:pt idx="3766">0</cx:pt>
          <cx:pt idx="3767">0</cx:pt>
          <cx:pt idx="3768">0</cx:pt>
          <cx:pt idx="3769">0</cx:pt>
          <cx:pt idx="3770">0</cx:pt>
          <cx:pt idx="3771">0</cx:pt>
          <cx:pt idx="3772">0</cx:pt>
          <cx:pt idx="3773">0</cx:pt>
          <cx:pt idx="3774">0</cx:pt>
          <cx:pt idx="3775">0</cx:pt>
          <cx:pt idx="3776">0</cx:pt>
          <cx:pt idx="3777">0</cx:pt>
          <cx:pt idx="3778">0</cx:pt>
          <cx:pt idx="3779">180</cx:pt>
          <cx:pt idx="3780">35</cx:pt>
          <cx:pt idx="3781">60</cx:pt>
          <cx:pt idx="3782">35</cx:pt>
          <cx:pt idx="3783">0</cx:pt>
          <cx:pt idx="3784">0</cx:pt>
          <cx:pt idx="3785">0</cx:pt>
          <cx:pt idx="3786">0</cx:pt>
          <cx:pt idx="3787">0</cx:pt>
          <cx:pt idx="3788">0</cx:pt>
          <cx:pt idx="3789">0</cx:pt>
          <cx:pt idx="3790">0</cx:pt>
          <cx:pt idx="3791">0</cx:pt>
          <cx:pt idx="3792">0</cx:pt>
          <cx:pt idx="3793">0</cx:pt>
          <cx:pt idx="3794">0</cx:pt>
          <cx:pt idx="3795">0</cx:pt>
          <cx:pt idx="3796">0</cx:pt>
          <cx:pt idx="3797">0</cx:pt>
          <cx:pt idx="3798">0</cx:pt>
          <cx:pt idx="3799">30</cx:pt>
          <cx:pt idx="3800">40</cx:pt>
          <cx:pt idx="3802">15</cx:pt>
          <cx:pt idx="3803">10</cx:pt>
          <cx:pt idx="3804">60</cx:pt>
          <cx:pt idx="3805">0</cx:pt>
          <cx:pt idx="3806">0</cx:pt>
          <cx:pt idx="3807">0</cx:pt>
          <cx:pt idx="3808">20</cx:pt>
          <cx:pt idx="3809">15</cx:pt>
          <cx:pt idx="3810">420</cx:pt>
          <cx:pt idx="3811">25</cx:pt>
          <cx:pt idx="3812">0</cx:pt>
          <cx:pt idx="3813">0</cx:pt>
          <cx:pt idx="3814">0</cx:pt>
          <cx:pt idx="3815">27</cx:pt>
          <cx:pt idx="3816">68</cx:pt>
          <cx:pt idx="3817">20</cx:pt>
          <cx:pt idx="3818">60</cx:pt>
          <cx:pt idx="3819">60</cx:pt>
          <cx:pt idx="3820">0</cx:pt>
          <cx:pt idx="3821">0</cx:pt>
          <cx:pt idx="3822">0</cx:pt>
          <cx:pt idx="3823">0</cx:pt>
          <cx:pt idx="3824">0</cx:pt>
          <cx:pt idx="3825">0</cx:pt>
          <cx:pt idx="3826">24</cx:pt>
          <cx:pt idx="3827">15</cx:pt>
          <cx:pt idx="3828">12</cx:pt>
          <cx:pt idx="3829">0</cx:pt>
          <cx:pt idx="3830">0</cx:pt>
          <cx:pt idx="3831">0</cx:pt>
          <cx:pt idx="3832">0</cx:pt>
          <cx:pt idx="3833">0</cx:pt>
          <cx:pt idx="3834">0</cx:pt>
          <cx:pt idx="3835">0</cx:pt>
          <cx:pt idx="3836">23</cx:pt>
          <cx:pt idx="3837">30</cx:pt>
          <cx:pt idx="3838">360</cx:pt>
          <cx:pt idx="3839">0</cx:pt>
          <cx:pt idx="3840">45</cx:pt>
          <cx:pt idx="3841">60</cx:pt>
          <cx:pt idx="3842">120</cx:pt>
          <cx:pt idx="3843">0</cx:pt>
          <cx:pt idx="3844">0</cx:pt>
          <cx:pt idx="3845">0</cx:pt>
          <cx:pt idx="3846">0</cx:pt>
          <cx:pt idx="3847">0</cx:pt>
          <cx:pt idx="3848">0</cx:pt>
          <cx:pt idx="3849">0</cx:pt>
          <cx:pt idx="3850">30</cx:pt>
          <cx:pt idx="3851">5</cx:pt>
          <cx:pt idx="3852">0</cx:pt>
          <cx:pt idx="3853">0</cx:pt>
          <cx:pt idx="3854">0</cx:pt>
          <cx:pt idx="3855">0</cx:pt>
          <cx:pt idx="3856">0</cx:pt>
          <cx:pt idx="3857">222</cx:pt>
          <cx:pt idx="3858">15</cx:pt>
          <cx:pt idx="3859">15</cx:pt>
          <cx:pt idx="3860">335</cx:pt>
          <cx:pt idx="3861">0</cx:pt>
          <cx:pt idx="3862">0</cx:pt>
          <cx:pt idx="3863">0</cx:pt>
          <cx:pt idx="3864">0</cx:pt>
          <cx:pt idx="3865">20</cx:pt>
          <cx:pt idx="3866">20</cx:pt>
          <cx:pt idx="3867">35</cx:pt>
          <cx:pt idx="3868">30</cx:pt>
          <cx:pt idx="3869">18</cx:pt>
          <cx:pt idx="3870">30</cx:pt>
          <cx:pt idx="3871">0</cx:pt>
          <cx:pt idx="3872">0</cx:pt>
          <cx:pt idx="3873">0</cx:pt>
          <cx:pt idx="3874">0</cx:pt>
          <cx:pt idx="3875">0</cx:pt>
          <cx:pt idx="3876">0</cx:pt>
          <cx:pt idx="3877">0</cx:pt>
          <cx:pt idx="3878">0</cx:pt>
          <cx:pt idx="3879">0</cx:pt>
          <cx:pt idx="3880">0</cx:pt>
          <cx:pt idx="3881">0</cx:pt>
          <cx:pt idx="3882">10</cx:pt>
          <cx:pt idx="3883">10</cx:pt>
          <cx:pt idx="3884">3</cx:pt>
          <cx:pt idx="3885">5</cx:pt>
          <cx:pt idx="3886">10</cx:pt>
          <cx:pt idx="3887">51</cx:pt>
          <cx:pt idx="3888">10</cx:pt>
          <cx:pt idx="3889">30</cx:pt>
          <cx:pt idx="3890">45</cx:pt>
          <cx:pt idx="3891">0</cx:pt>
          <cx:pt idx="3892">0</cx:pt>
          <cx:pt idx="3893">0</cx:pt>
          <cx:pt idx="3894">0</cx:pt>
          <cx:pt idx="3895">0</cx:pt>
          <cx:pt idx="3896">0</cx:pt>
          <cx:pt idx="3897">30</cx:pt>
          <cx:pt idx="3898">20</cx:pt>
          <cx:pt idx="3899">5</cx:pt>
          <cx:pt idx="3900">150</cx:pt>
          <cx:pt idx="3901">5</cx:pt>
          <cx:pt idx="3902">5</cx:pt>
          <cx:pt idx="3903">15</cx:pt>
          <cx:pt idx="3904">23</cx:pt>
          <cx:pt idx="3905">60</cx:pt>
          <cx:pt idx="3906">0</cx:pt>
          <cx:pt idx="3907">0</cx:pt>
          <cx:pt idx="3908">0</cx:pt>
          <cx:pt idx="3909">15</cx:pt>
          <cx:pt idx="3910">15</cx:pt>
          <cx:pt idx="3911">10</cx:pt>
          <cx:pt idx="3912">30</cx:pt>
          <cx:pt idx="3913">20</cx:pt>
          <cx:pt idx="3914">20</cx:pt>
          <cx:pt idx="3915">0</cx:pt>
          <cx:pt idx="3916">0</cx:pt>
          <cx:pt idx="3917">0</cx:pt>
          <cx:pt idx="3918">25</cx:pt>
          <cx:pt idx="3919">45</cx:pt>
          <cx:pt idx="3920">0</cx:pt>
          <cx:pt idx="3921">0</cx:pt>
          <cx:pt idx="3922">0</cx:pt>
          <cx:pt idx="3923">0</cx:pt>
          <cx:pt idx="3924">30</cx:pt>
          <cx:pt idx="3925">50</cx:pt>
          <cx:pt idx="3926">22</cx:pt>
          <cx:pt idx="3927">25</cx:pt>
          <cx:pt idx="3928">0</cx:pt>
          <cx:pt idx="3929">0</cx:pt>
          <cx:pt idx="3930">0</cx:pt>
          <cx:pt idx="3931">0</cx:pt>
          <cx:pt idx="3932">0</cx:pt>
          <cx:pt idx="3933">0</cx:pt>
          <cx:pt idx="3934">0</cx:pt>
          <cx:pt idx="3935">0</cx:pt>
          <cx:pt idx="3936">0</cx:pt>
          <cx:pt idx="3937">60</cx:pt>
          <cx:pt idx="3938">16</cx:pt>
          <cx:pt idx="3939">15</cx:pt>
          <cx:pt idx="3940">41</cx:pt>
          <cx:pt idx="3941">0</cx:pt>
          <cx:pt idx="3942">0</cx:pt>
          <cx:pt idx="3943">0</cx:pt>
          <cx:pt idx="3944">0</cx:pt>
          <cx:pt idx="3945">0</cx:pt>
          <cx:pt idx="3946">0</cx:pt>
          <cx:pt idx="3947">0</cx:pt>
          <cx:pt idx="3948">0</cx:pt>
          <cx:pt idx="3949">0</cx:pt>
          <cx:pt idx="3950">0</cx:pt>
          <cx:pt idx="3951">0</cx:pt>
          <cx:pt idx="3952">25</cx:pt>
          <cx:pt idx="3953">24</cx:pt>
          <cx:pt idx="3954">87</cx:pt>
          <cx:pt idx="3955">0</cx:pt>
          <cx:pt idx="3956">0</cx:pt>
          <cx:pt idx="3957">0</cx:pt>
          <cx:pt idx="3958">0</cx:pt>
          <cx:pt idx="3959">0</cx:pt>
          <cx:pt idx="3960">2</cx:pt>
          <cx:pt idx="3961">14</cx:pt>
          <cx:pt idx="3962">9</cx:pt>
          <cx:pt idx="3963">0</cx:pt>
          <cx:pt idx="3964">0</cx:pt>
          <cx:pt idx="3965">0</cx:pt>
          <cx:pt idx="3966">0</cx:pt>
          <cx:pt idx="3967">15</cx:pt>
          <cx:pt idx="3968">25</cx:pt>
          <cx:pt idx="3969">20</cx:pt>
          <cx:pt idx="3970">5</cx:pt>
          <cx:pt idx="3971">15</cx:pt>
          <cx:pt idx="3972">30</cx:pt>
          <cx:pt idx="3973">25</cx:pt>
          <cx:pt idx="3974">15</cx:pt>
          <cx:pt idx="3975">20</cx:pt>
          <cx:pt idx="3976">15</cx:pt>
          <cx:pt idx="3977">0</cx:pt>
          <cx:pt idx="3978">0</cx:pt>
          <cx:pt idx="3979">0</cx:pt>
          <cx:pt idx="3980">0</cx:pt>
          <cx:pt idx="3981">0</cx:pt>
          <cx:pt idx="3982">0</cx:pt>
          <cx:pt idx="3983">0</cx:pt>
          <cx:pt idx="3984">0</cx:pt>
          <cx:pt idx="3985">0</cx:pt>
          <cx:pt idx="3986">0</cx:pt>
          <cx:pt idx="3987">0</cx:pt>
          <cx:pt idx="3988">0</cx:pt>
          <cx:pt idx="3989">0</cx:pt>
          <cx:pt idx="3990">0</cx:pt>
          <cx:pt idx="3991">0</cx:pt>
          <cx:pt idx="3992">0</cx:pt>
          <cx:pt idx="3993">0</cx:pt>
          <cx:pt idx="3994">30</cx:pt>
          <cx:pt idx="3995">12</cx:pt>
          <cx:pt idx="3996">12</cx:pt>
          <cx:pt idx="3997">30</cx:pt>
          <cx:pt idx="3998">120</cx:pt>
          <cx:pt idx="3999">85</cx:pt>
          <cx:pt idx="4000">40</cx:pt>
          <cx:pt idx="4001">70</cx:pt>
          <cx:pt idx="4002">240</cx:pt>
          <cx:pt idx="4003">0</cx:pt>
          <cx:pt idx="4004">0</cx:pt>
          <cx:pt idx="4005">0</cx:pt>
          <cx:pt idx="4006">0</cx:pt>
          <cx:pt idx="4007">0</cx:pt>
          <cx:pt idx="4008">0</cx:pt>
          <cx:pt idx="4009">0</cx:pt>
          <cx:pt idx="4010">0</cx:pt>
          <cx:pt idx="4011">0</cx:pt>
          <cx:pt idx="4012">0</cx:pt>
          <cx:pt idx="4013">0</cx:pt>
          <cx:pt idx="4014">0</cx:pt>
          <cx:pt idx="4015">0</cx:pt>
          <cx:pt idx="4016">0</cx:pt>
          <cx:pt idx="4017">30</cx:pt>
          <cx:pt idx="4018">90</cx:pt>
          <cx:pt idx="4019">30</cx:pt>
          <cx:pt idx="4020">180</cx:pt>
          <cx:pt idx="4021">0</cx:pt>
          <cx:pt idx="4022">0</cx:pt>
          <cx:pt idx="4023">0</cx:pt>
          <cx:pt idx="4024">0</cx:pt>
          <cx:pt idx="4025">0</cx:pt>
          <cx:pt idx="4026">0</cx:pt>
          <cx:pt idx="4027">0</cx:pt>
          <cx:pt idx="4028">0</cx:pt>
          <cx:pt idx="4029">0</cx:pt>
          <cx:pt idx="4030">12</cx:pt>
          <cx:pt idx="4031">7</cx:pt>
          <cx:pt idx="4032">30</cx:pt>
          <cx:pt idx="4033">70</cx:pt>
          <cx:pt idx="4034">0</cx:pt>
          <cx:pt idx="4035">0</cx:pt>
          <cx:pt idx="4036">0</cx:pt>
          <cx:pt idx="4037">0</cx:pt>
          <cx:pt idx="4038">0</cx:pt>
          <cx:pt idx="4039">0</cx:pt>
          <cx:pt idx="4040">0</cx:pt>
          <cx:pt idx="4041">0</cx:pt>
          <cx:pt idx="4042">0</cx:pt>
          <cx:pt idx="4043">0</cx:pt>
          <cx:pt idx="4044">14</cx:pt>
          <cx:pt idx="4045">15</cx:pt>
          <cx:pt idx="4046">60</cx:pt>
          <cx:pt idx="4047">15</cx:pt>
          <cx:pt idx="4048">0</cx:pt>
          <cx:pt idx="4049">0</cx:pt>
          <cx:pt idx="4050">0</cx:pt>
          <cx:pt idx="4051">0</cx:pt>
          <cx:pt idx="4052">0</cx:pt>
          <cx:pt idx="4053">0</cx:pt>
          <cx:pt idx="4054">0</cx:pt>
          <cx:pt idx="4055">0</cx:pt>
          <cx:pt idx="4056">20</cx:pt>
          <cx:pt idx="4057">60</cx:pt>
          <cx:pt idx="4058">360</cx:pt>
          <cx:pt idx="4059">19</cx:pt>
          <cx:pt idx="4060">30</cx:pt>
          <cx:pt idx="4061">60</cx:pt>
          <cx:pt idx="4062">120</cx:pt>
          <cx:pt idx="4063">0</cx:pt>
          <cx:pt idx="4064">0</cx:pt>
          <cx:pt idx="4065">0</cx:pt>
          <cx:pt idx="4066">0</cx:pt>
          <cx:pt idx="4067">0</cx:pt>
          <cx:pt idx="4068">0</cx:pt>
          <cx:pt idx="4069">0</cx:pt>
          <cx:pt idx="4070">0</cx:pt>
          <cx:pt idx="4071">120</cx:pt>
          <cx:pt idx="4072">20</cx:pt>
          <cx:pt idx="4073">10</cx:pt>
          <cx:pt idx="4074">17</cx:pt>
          <cx:pt idx="4075">105</cx:pt>
          <cx:pt idx="4076">20</cx:pt>
          <cx:pt idx="4077">0</cx:pt>
          <cx:pt idx="4078">0</cx:pt>
          <cx:pt idx="4079">0</cx:pt>
          <cx:pt idx="4080">0</cx:pt>
          <cx:pt idx="4081">0</cx:pt>
          <cx:pt idx="4082">0</cx:pt>
          <cx:pt idx="4083">60</cx:pt>
          <cx:pt idx="4084">10</cx:pt>
          <cx:pt idx="4085">0</cx:pt>
          <cx:pt idx="4086">0</cx:pt>
          <cx:pt idx="4087">0</cx:pt>
          <cx:pt idx="4088">0</cx:pt>
          <cx:pt idx="4089">0</cx:pt>
          <cx:pt idx="4090">0</cx:pt>
          <cx:pt idx="4091">0</cx:pt>
          <cx:pt idx="4092">0</cx:pt>
          <cx:pt idx="4093">0</cx:pt>
          <cx:pt idx="4094">0</cx:pt>
          <cx:pt idx="4095">0</cx:pt>
          <cx:pt idx="4096">0</cx:pt>
          <cx:pt idx="4097">70</cx:pt>
          <cx:pt idx="4098">15</cx:pt>
          <cx:pt idx="4099">10</cx:pt>
          <cx:pt idx="4100">10</cx:pt>
          <cx:pt idx="4101">10</cx:pt>
          <cx:pt idx="4102">90</cx:pt>
          <cx:pt idx="4103">10</cx:pt>
          <cx:pt idx="4104">0</cx:pt>
          <cx:pt idx="4105">0</cx:pt>
          <cx:pt idx="4106">0</cx:pt>
          <cx:pt idx="4107">0</cx:pt>
          <cx:pt idx="4108">120</cx:pt>
          <cx:pt idx="4109">60</cx:pt>
          <cx:pt idx="4110">120</cx:pt>
          <cx:pt idx="4111">40</cx:pt>
          <cx:pt idx="4112">30</cx:pt>
          <cx:pt idx="4113">60</cx:pt>
          <cx:pt idx="4114">0</cx:pt>
          <cx:pt idx="4115">0</cx:pt>
          <cx:pt idx="4116">0</cx:pt>
          <cx:pt idx="4117">0</cx:pt>
          <cx:pt idx="4118">0</cx:pt>
          <cx:pt idx="4119">0</cx:pt>
          <cx:pt idx="4120">0</cx:pt>
          <cx:pt idx="4121">0</cx:pt>
          <cx:pt idx="4122">240</cx:pt>
          <cx:pt idx="4123">60</cx:pt>
          <cx:pt idx="4124">150</cx:pt>
          <cx:pt idx="4125">90</cx:pt>
          <cx:pt idx="4126">60</cx:pt>
          <cx:pt idx="4127">0</cx:pt>
          <cx:pt idx="4128">0</cx:pt>
          <cx:pt idx="4129">0</cx:pt>
          <cx:pt idx="4130">0</cx:pt>
          <cx:pt idx="4131">0</cx:pt>
          <cx:pt idx="4132">90</cx:pt>
          <cx:pt idx="4133">30</cx:pt>
          <cx:pt idx="4134">4</cx:pt>
          <cx:pt idx="4135">15</cx:pt>
          <cx:pt idx="4136">0</cx:pt>
          <cx:pt idx="4137">0</cx:pt>
          <cx:pt idx="4138">0</cx:pt>
          <cx:pt idx="4139">0</cx:pt>
          <cx:pt idx="4140">0</cx:pt>
          <cx:pt idx="4141">0</cx:pt>
          <cx:pt idx="4142">0</cx:pt>
          <cx:pt idx="4143">240</cx:pt>
          <cx:pt idx="4144">840</cx:pt>
          <cx:pt idx="4145">20</cx:pt>
          <cx:pt idx="4146">25</cx:pt>
          <cx:pt idx="4147">30</cx:pt>
          <cx:pt idx="4148">0</cx:pt>
          <cx:pt idx="4149">0</cx:pt>
          <cx:pt idx="4150">0</cx:pt>
          <cx:pt idx="4151">0</cx:pt>
          <cx:pt idx="4152">0</cx:pt>
          <cx:pt idx="4153">0</cx:pt>
          <cx:pt idx="4154">0</cx:pt>
          <cx:pt idx="4155">0</cx:pt>
          <cx:pt idx="4156">0</cx:pt>
          <cx:pt idx="4157">0</cx:pt>
          <cx:pt idx="4158">12</cx:pt>
          <cx:pt idx="4159">0</cx:pt>
          <cx:pt idx="4160">0</cx:pt>
          <cx:pt idx="4161">0</cx:pt>
          <cx:pt idx="4162">0</cx:pt>
          <cx:pt idx="4163">15</cx:pt>
          <cx:pt idx="4164">70</cx:pt>
          <cx:pt idx="4165">5</cx:pt>
          <cx:pt idx="4166">140</cx:pt>
          <cx:pt idx="4167">12</cx:pt>
          <cx:pt idx="4168">18</cx:pt>
          <cx:pt idx="4169">0</cx:pt>
          <cx:pt idx="4170">0</cx:pt>
          <cx:pt idx="4171">0</cx:pt>
          <cx:pt idx="4172">0</cx:pt>
          <cx:pt idx="4173">0</cx:pt>
          <cx:pt idx="4174">0</cx:pt>
          <cx:pt idx="4175">35</cx:pt>
          <cx:pt idx="4176">60</cx:pt>
          <cx:pt idx="4177">0</cx:pt>
          <cx:pt idx="4178">0</cx:pt>
          <cx:pt idx="4179">0</cx:pt>
          <cx:pt idx="4180">0</cx:pt>
          <cx:pt idx="4181">0</cx:pt>
          <cx:pt idx="4182">0</cx:pt>
          <cx:pt idx="4183">120</cx:pt>
          <cx:pt idx="4184">30</cx:pt>
          <cx:pt idx="4185">60</cx:pt>
          <cx:pt idx="4186">20</cx:pt>
          <cx:pt idx="4187">15</cx:pt>
          <cx:pt idx="4188">45</cx:pt>
          <cx:pt idx="4189">0</cx:pt>
          <cx:pt idx="4190">0</cx:pt>
          <cx:pt idx="4191">0</cx:pt>
          <cx:pt idx="4192">0</cx:pt>
          <cx:pt idx="4193">0</cx:pt>
          <cx:pt idx="4194">0</cx:pt>
          <cx:pt idx="4195">0</cx:pt>
          <cx:pt idx="4196">0</cx:pt>
          <cx:pt idx="4197">0</cx:pt>
          <cx:pt idx="4198">0</cx:pt>
          <cx:pt idx="4199">225</cx:pt>
          <cx:pt idx="4200">0</cx:pt>
          <cx:pt idx="4201">30</cx:pt>
          <cx:pt idx="4202">300</cx:pt>
          <cx:pt idx="4203">10</cx:pt>
          <cx:pt idx="4204">35</cx:pt>
          <cx:pt idx="4205">0</cx:pt>
          <cx:pt idx="4206">0</cx:pt>
          <cx:pt idx="4207">0</cx:pt>
          <cx:pt idx="4208">0</cx:pt>
          <cx:pt idx="4209">0</cx:pt>
          <cx:pt idx="4210">0</cx:pt>
          <cx:pt idx="4211">0</cx:pt>
          <cx:pt idx="4212">15</cx:pt>
          <cx:pt idx="4213">15</cx:pt>
          <cx:pt idx="4214">60</cx:pt>
          <cx:pt idx="4215">60</cx:pt>
          <cx:pt idx="4216">20</cx:pt>
          <cx:pt idx="4217">10</cx:pt>
          <cx:pt idx="4218">120</cx:pt>
          <cx:pt idx="4219">180</cx:pt>
          <cx:pt idx="4220">15</cx:pt>
          <cx:pt idx="4221">60</cx:pt>
          <cx:pt idx="4222">92</cx:pt>
          <cx:pt idx="4223">15</cx:pt>
          <cx:pt idx="4224">150</cx:pt>
          <cx:pt idx="4225">410</cx:pt>
          <cx:pt idx="4226">0</cx:pt>
          <cx:pt idx="4227">0</cx:pt>
          <cx:pt idx="4228">15</cx:pt>
          <cx:pt idx="4229">15</cx:pt>
          <cx:pt idx="4230">0</cx:pt>
          <cx:pt idx="4231">15</cx:pt>
          <cx:pt idx="4232">15</cx:pt>
          <cx:pt idx="4233">10</cx:pt>
          <cx:pt idx="4234">2</cx:pt>
          <cx:pt idx="4235">15</cx:pt>
          <cx:pt idx="4236">30</cx:pt>
          <cx:pt idx="4237">30</cx:pt>
          <cx:pt idx="4238">0</cx:pt>
          <cx:pt idx="4239">0</cx:pt>
          <cx:pt idx="4240">0</cx:pt>
          <cx:pt idx="4241">0</cx:pt>
          <cx:pt idx="4242">0</cx:pt>
          <cx:pt idx="4243">24</cx:pt>
          <cx:pt idx="4244">0</cx:pt>
          <cx:pt idx="4245">0</cx:pt>
          <cx:pt idx="4246">0</cx:pt>
          <cx:pt idx="4247">70</cx:pt>
          <cx:pt idx="4248">60</cx:pt>
          <cx:pt idx="4249">30</cx:pt>
          <cx:pt idx="4250">80</cx:pt>
          <cx:pt idx="4251">425</cx:pt>
          <cx:pt idx="4252">0</cx:pt>
          <cx:pt idx="4253">60</cx:pt>
          <cx:pt idx="4254">5</cx:pt>
          <cx:pt idx="4255">15</cx:pt>
          <cx:pt idx="4256">0</cx:pt>
          <cx:pt idx="4257">0</cx:pt>
          <cx:pt idx="4258">0</cx:pt>
          <cx:pt idx="4259">0</cx:pt>
          <cx:pt idx="4260">0</cx:pt>
          <cx:pt idx="4261">0</cx:pt>
          <cx:pt idx="4262">0</cx:pt>
          <cx:pt idx="4263">0</cx:pt>
          <cx:pt idx="4264">0</cx:pt>
          <cx:pt idx="4265">0</cx:pt>
          <cx:pt idx="4266">120</cx:pt>
          <cx:pt idx="4267">120</cx:pt>
          <cx:pt idx="4268">15</cx:pt>
          <cx:pt idx="4269">60</cx:pt>
          <cx:pt idx="4270">25</cx:pt>
          <cx:pt idx="4271">150</cx:pt>
          <cx:pt idx="4272">75</cx:pt>
          <cx:pt idx="4273">0</cx:pt>
          <cx:pt idx="4274">0</cx:pt>
          <cx:pt idx="4275">0</cx:pt>
          <cx:pt idx="4276">0</cx:pt>
          <cx:pt idx="4277">0</cx:pt>
          <cx:pt idx="4278">0</cx:pt>
          <cx:pt idx="4279">120</cx:pt>
          <cx:pt idx="4280">0</cx:pt>
          <cx:pt idx="4281">0</cx:pt>
          <cx:pt idx="4282">0</cx:pt>
          <cx:pt idx="4283">0</cx:pt>
          <cx:pt idx="4284">0</cx:pt>
          <cx:pt idx="4285">0</cx:pt>
          <cx:pt idx="4286">0</cx:pt>
          <cx:pt idx="4287">0</cx:pt>
          <cx:pt idx="4288">0</cx:pt>
          <cx:pt idx="4289">0</cx:pt>
          <cx:pt idx="4290">0</cx:pt>
          <cx:pt idx="4291">0</cx:pt>
          <cx:pt idx="4292">0</cx:pt>
          <cx:pt idx="4293">40</cx:pt>
          <cx:pt idx="4294">30</cx:pt>
          <cx:pt idx="4295">15</cx:pt>
          <cx:pt idx="4296">80</cx:pt>
          <cx:pt idx="4297">15</cx:pt>
          <cx:pt idx="4298">45</cx:pt>
          <cx:pt idx="4299">45</cx:pt>
          <cx:pt idx="4300">30</cx:pt>
          <cx:pt idx="4301">0</cx:pt>
          <cx:pt idx="4302">0</cx:pt>
          <cx:pt idx="4303">0</cx:pt>
          <cx:pt idx="4304">0</cx:pt>
          <cx:pt idx="4305">0</cx:pt>
          <cx:pt idx="4306">0</cx:pt>
          <cx:pt idx="4307">0</cx:pt>
          <cx:pt idx="4308">0</cx:pt>
          <cx:pt idx="4309">0</cx:pt>
          <cx:pt idx="4310">0</cx:pt>
          <cx:pt idx="4311">0</cx:pt>
          <cx:pt idx="4312">0</cx:pt>
          <cx:pt idx="4313">0</cx:pt>
          <cx:pt idx="4314">0</cx:pt>
          <cx:pt idx="4315">0</cx:pt>
          <cx:pt idx="4316">0</cx:pt>
          <cx:pt idx="4317">0</cx:pt>
          <cx:pt idx="4318">0</cx:pt>
          <cx:pt idx="4319">0</cx:pt>
          <cx:pt idx="4320">0</cx:pt>
          <cx:pt idx="4321">15</cx:pt>
          <cx:pt idx="4322">10</cx:pt>
          <cx:pt idx="4323">25</cx:pt>
          <cx:pt idx="4324">25</cx:pt>
          <cx:pt idx="4325">25</cx:pt>
          <cx:pt idx="4326">50</cx:pt>
          <cx:pt idx="4327">46</cx:pt>
          <cx:pt idx="4328">46</cx:pt>
          <cx:pt idx="4329">87</cx:pt>
          <cx:pt idx="4330">0</cx:pt>
          <cx:pt idx="4331">0</cx:pt>
          <cx:pt idx="4332">0</cx:pt>
          <cx:pt idx="4333">0</cx:pt>
          <cx:pt idx="4334">0</cx:pt>
          <cx:pt idx="4335">0</cx:pt>
          <cx:pt idx="4336">30</cx:pt>
          <cx:pt idx="4337">18</cx:pt>
          <cx:pt idx="4338">30</cx:pt>
          <cx:pt idx="4339">0</cx:pt>
          <cx:pt idx="4340">60</cx:pt>
          <cx:pt idx="4341">10</cx:pt>
          <cx:pt idx="4342">10</cx:pt>
          <cx:pt idx="4343">48</cx:pt>
          <cx:pt idx="4344">20</cx:pt>
          <cx:pt idx="4345">20</cx:pt>
          <cx:pt idx="4346">45</cx:pt>
          <cx:pt idx="4347">0</cx:pt>
          <cx:pt idx="4348">0</cx:pt>
          <cx:pt idx="4349">10</cx:pt>
          <cx:pt idx="4350">60</cx:pt>
          <cx:pt idx="4351">5</cx:pt>
          <cx:pt idx="4352">0</cx:pt>
          <cx:pt idx="4353">0</cx:pt>
          <cx:pt idx="4354">0</cx:pt>
          <cx:pt idx="4355">0</cx:pt>
          <cx:pt idx="4356">0</cx:pt>
          <cx:pt idx="4357">116</cx:pt>
          <cx:pt idx="4358">90</cx:pt>
          <cx:pt idx="4359">0</cx:pt>
          <cx:pt idx="4360">0</cx:pt>
          <cx:pt idx="4361">0</cx:pt>
          <cx:pt idx="4362">0</cx:pt>
          <cx:pt idx="4363">0</cx:pt>
          <cx:pt idx="4364">0</cx:pt>
          <cx:pt idx="4365">0</cx:pt>
          <cx:pt idx="4366">0</cx:pt>
          <cx:pt idx="4367">0</cx:pt>
          <cx:pt idx="4368">0</cx:pt>
          <cx:pt idx="4369">0</cx:pt>
          <cx:pt idx="4370">60</cx:pt>
          <cx:pt idx="4371">30</cx:pt>
          <cx:pt idx="4372">60</cx:pt>
          <cx:pt idx="4373">0</cx:pt>
          <cx:pt idx="4374">45</cx:pt>
          <cx:pt idx="4375">0</cx:pt>
          <cx:pt idx="4376">0</cx:pt>
          <cx:pt idx="4377">0</cx:pt>
          <cx:pt idx="4378">0</cx:pt>
          <cx:pt idx="4379">30</cx:pt>
          <cx:pt idx="4380">15</cx:pt>
          <cx:pt idx="4381">105</cx:pt>
          <cx:pt idx="4382">0</cx:pt>
          <cx:pt idx="4383">0</cx:pt>
          <cx:pt idx="4384">0</cx:pt>
          <cx:pt idx="4385">0</cx:pt>
          <cx:pt idx="4386">0</cx:pt>
          <cx:pt idx="4387">30</cx:pt>
          <cx:pt idx="4388">25</cx:pt>
          <cx:pt idx="4389">0</cx:pt>
          <cx:pt idx="4390">0</cx:pt>
          <cx:pt idx="4391">0</cx:pt>
          <cx:pt idx="4392">0</cx:pt>
          <cx:pt idx="4393">360</cx:pt>
          <cx:pt idx="4394">30</cx:pt>
          <cx:pt idx="4395">0</cx:pt>
          <cx:pt idx="4396">0</cx:pt>
          <cx:pt idx="4397">0</cx:pt>
          <cx:pt idx="4398">80</cx:pt>
          <cx:pt idx="4399">0</cx:pt>
          <cx:pt idx="4400">0</cx:pt>
          <cx:pt idx="4401">0</cx:pt>
          <cx:pt idx="4402">0</cx:pt>
          <cx:pt idx="4403">0</cx:pt>
          <cx:pt idx="4404">0</cx:pt>
          <cx:pt idx="4405">0</cx:pt>
          <cx:pt idx="4406">30</cx:pt>
          <cx:pt idx="4407">15</cx:pt>
          <cx:pt idx="4408">0</cx:pt>
          <cx:pt idx="4409">0</cx:pt>
          <cx:pt idx="4410">0</cx:pt>
          <cx:pt idx="4411">0</cx:pt>
          <cx:pt idx="4412">0</cx:pt>
          <cx:pt idx="4413">0</cx:pt>
          <cx:pt idx="4414">0</cx:pt>
          <cx:pt idx="4415">0</cx:pt>
          <cx:pt idx="4416">20</cx:pt>
          <cx:pt idx="4417">480</cx:pt>
          <cx:pt idx="4418">39</cx:pt>
          <cx:pt idx="4419">60</cx:pt>
          <cx:pt idx="4420">480</cx:pt>
          <cx:pt idx="4421">45</cx:pt>
          <cx:pt idx="4422">0</cx:pt>
          <cx:pt idx="4423">0</cx:pt>
          <cx:pt idx="4424">0</cx:pt>
          <cx:pt idx="4425">0</cx:pt>
          <cx:pt idx="4426">0</cx:pt>
          <cx:pt idx="4427">0</cx:pt>
          <cx:pt idx="4428">0</cx:pt>
          <cx:pt idx="4429">0</cx:pt>
          <cx:pt idx="4430">0</cx:pt>
          <cx:pt idx="4431">0</cx:pt>
          <cx:pt idx="4432">0</cx:pt>
          <cx:pt idx="4433">0</cx:pt>
          <cx:pt idx="4434">0</cx:pt>
          <cx:pt idx="4435">0</cx:pt>
          <cx:pt idx="4436">0</cx:pt>
          <cx:pt idx="4437">0</cx:pt>
          <cx:pt idx="4438">0</cx:pt>
          <cx:pt idx="4439">0</cx:pt>
          <cx:pt idx="4440">10</cx:pt>
          <cx:pt idx="4441">13</cx:pt>
          <cx:pt idx="4442">0</cx:pt>
          <cx:pt idx="4443">0</cx:pt>
          <cx:pt idx="4444">0</cx:pt>
          <cx:pt idx="4445">0</cx:pt>
          <cx:pt idx="4446">0</cx:pt>
          <cx:pt idx="4447">0</cx:pt>
          <cx:pt idx="4448">0</cx:pt>
          <cx:pt idx="4449">0</cx:pt>
          <cx:pt idx="4450">0</cx:pt>
          <cx:pt idx="4451">39</cx:pt>
          <cx:pt idx="4452">90</cx:pt>
          <cx:pt idx="4453">20</cx:pt>
          <cx:pt idx="4454">155</cx:pt>
          <cx:pt idx="4455">0</cx:pt>
          <cx:pt idx="4456">30</cx:pt>
          <cx:pt idx="4457">20</cx:pt>
          <cx:pt idx="4458">0</cx:pt>
          <cx:pt idx="4459">0</cx:pt>
          <cx:pt idx="4460">0</cx:pt>
          <cx:pt idx="4461">0</cx:pt>
          <cx:pt idx="4462">0</cx:pt>
          <cx:pt idx="4463">0</cx:pt>
          <cx:pt idx="4464">0</cx:pt>
          <cx:pt idx="4465">0</cx:pt>
          <cx:pt idx="4466">0</cx:pt>
          <cx:pt idx="4467">0</cx:pt>
          <cx:pt idx="4468">0</cx:pt>
          <cx:pt idx="4469">0</cx:pt>
          <cx:pt idx="4470">0</cx:pt>
          <cx:pt idx="4471">180</cx:pt>
          <cx:pt idx="4472">360</cx:pt>
          <cx:pt idx="4473">1</cx:pt>
          <cx:pt idx="4474">0</cx:pt>
          <cx:pt idx="4475">20</cx:pt>
          <cx:pt idx="4476">60</cx:pt>
          <cx:pt idx="4477">120</cx:pt>
          <cx:pt idx="4478">120</cx:pt>
          <cx:pt idx="4479">120</cx:pt>
          <cx:pt idx="4480">120</cx:pt>
          <cx:pt idx="4481">0</cx:pt>
          <cx:pt idx="4482">0</cx:pt>
          <cx:pt idx="4483">0</cx:pt>
          <cx:pt idx="4484">0</cx:pt>
          <cx:pt idx="4485">0</cx:pt>
          <cx:pt idx="4486">0</cx:pt>
          <cx:pt idx="4487">0</cx:pt>
          <cx:pt idx="4488">0</cx:pt>
          <cx:pt idx="4489">0</cx:pt>
          <cx:pt idx="4490">0</cx:pt>
          <cx:pt idx="4491">0</cx:pt>
          <cx:pt idx="4492">21</cx:pt>
          <cx:pt idx="4493">10</cx:pt>
          <cx:pt idx="4494">0</cx:pt>
          <cx:pt idx="4495">15</cx:pt>
          <cx:pt idx="4496">0</cx:pt>
          <cx:pt idx="4497">0</cx:pt>
          <cx:pt idx="4498">0</cx:pt>
          <cx:pt idx="4499">0</cx:pt>
          <cx:pt idx="4500">120</cx:pt>
          <cx:pt idx="4501">120</cx:pt>
          <cx:pt idx="4502">60</cx:pt>
          <cx:pt idx="4503">60</cx:pt>
          <cx:pt idx="4504">30</cx:pt>
          <cx:pt idx="4505">30</cx:pt>
          <cx:pt idx="4506">60</cx:pt>
          <cx:pt idx="4507">60</cx:pt>
          <cx:pt idx="4508">0</cx:pt>
          <cx:pt idx="4509">0</cx:pt>
          <cx:pt idx="4510">3</cx:pt>
          <cx:pt idx="4511">15</cx:pt>
          <cx:pt idx="4512">15</cx:pt>
          <cx:pt idx="4513">20</cx:pt>
          <cx:pt idx="4514">0</cx:pt>
          <cx:pt idx="4515">0</cx:pt>
          <cx:pt idx="4516">0</cx:pt>
          <cx:pt idx="4517">0</cx:pt>
          <cx:pt idx="4518">0</cx:pt>
          <cx:pt idx="4519">0</cx:pt>
          <cx:pt idx="4520">0</cx:pt>
          <cx:pt idx="4521">0</cx:pt>
          <cx:pt idx="4522">0</cx:pt>
          <cx:pt idx="4523">0</cx:pt>
          <cx:pt idx="4524">0</cx:pt>
          <cx:pt idx="4525">0</cx:pt>
          <cx:pt idx="4526">0</cx:pt>
          <cx:pt idx="4527">345</cx:pt>
          <cx:pt idx="4528">0</cx:pt>
          <cx:pt idx="4529">0</cx:pt>
          <cx:pt idx="4530">0</cx:pt>
          <cx:pt idx="4531">0</cx:pt>
          <cx:pt idx="4532">0</cx:pt>
          <cx:pt idx="4533">0</cx:pt>
          <cx:pt idx="4534">0</cx:pt>
          <cx:pt idx="4535">0</cx:pt>
          <cx:pt idx="4536">0</cx:pt>
          <cx:pt idx="4537">0</cx:pt>
          <cx:pt idx="4538">0</cx:pt>
          <cx:pt idx="4539">0</cx:pt>
          <cx:pt idx="4540">0</cx:pt>
          <cx:pt idx="4541">0</cx:pt>
          <cx:pt idx="4542">0</cx:pt>
          <cx:pt idx="4543">0</cx:pt>
          <cx:pt idx="4544">0</cx:pt>
          <cx:pt idx="4545">0</cx:pt>
          <cx:pt idx="4546">0</cx:pt>
          <cx:pt idx="4547">0</cx:pt>
          <cx:pt idx="4548">0</cx:pt>
          <cx:pt idx="4549">0</cx:pt>
          <cx:pt idx="4550">0</cx:pt>
          <cx:pt idx="4551">0</cx:pt>
          <cx:pt idx="4552">0</cx:pt>
          <cx:pt idx="4553">0</cx:pt>
          <cx:pt idx="4554">0</cx:pt>
          <cx:pt idx="4555">0</cx:pt>
          <cx:pt idx="4556">0</cx:pt>
          <cx:pt idx="4557">0</cx:pt>
          <cx:pt idx="4558">0</cx:pt>
          <cx:pt idx="4559">0</cx:pt>
          <cx:pt idx="4560">0</cx:pt>
          <cx:pt idx="4561">0</cx:pt>
          <cx:pt idx="4562">0</cx:pt>
          <cx:pt idx="4563">0</cx:pt>
          <cx:pt idx="4564">0</cx:pt>
          <cx:pt idx="4565">20</cx:pt>
          <cx:pt idx="4566">60</cx:pt>
          <cx:pt idx="4567">30</cx:pt>
          <cx:pt idx="4568">0</cx:pt>
          <cx:pt idx="4569">0</cx:pt>
          <cx:pt idx="4570">0</cx:pt>
          <cx:pt idx="4571">0</cx:pt>
          <cx:pt idx="4572">0</cx:pt>
          <cx:pt idx="4573">0</cx:pt>
          <cx:pt idx="4574">0</cx:pt>
          <cx:pt idx="4575">0</cx:pt>
          <cx:pt idx="4576">0</cx:pt>
          <cx:pt idx="4577">0</cx:pt>
          <cx:pt idx="4578">0</cx:pt>
          <cx:pt idx="4579">0</cx:pt>
          <cx:pt idx="4580">0</cx:pt>
          <cx:pt idx="4581">30</cx:pt>
          <cx:pt idx="4582">10</cx:pt>
          <cx:pt idx="4583">15</cx:pt>
          <cx:pt idx="4584">30</cx:pt>
          <cx:pt idx="4585">15</cx:pt>
          <cx:pt idx="4586">60</cx:pt>
          <cx:pt idx="4587">90</cx:pt>
          <cx:pt idx="4588">0</cx:pt>
          <cx:pt idx="4589">0</cx:pt>
          <cx:pt idx="4590">0</cx:pt>
          <cx:pt idx="4591">0</cx:pt>
          <cx:pt idx="4592">0</cx:pt>
          <cx:pt idx="4593">0</cx:pt>
          <cx:pt idx="4594">0</cx:pt>
          <cx:pt idx="4595">0</cx:pt>
          <cx:pt idx="4596">0</cx:pt>
          <cx:pt idx="4597">0</cx:pt>
          <cx:pt idx="4598">0</cx:pt>
          <cx:pt idx="4599">20</cx:pt>
          <cx:pt idx="4600">32</cx:pt>
          <cx:pt idx="4601">30</cx:pt>
          <cx:pt idx="4602">30</cx:pt>
          <cx:pt idx="4603">30</cx:pt>
          <cx:pt idx="4604">25</cx:pt>
          <cx:pt idx="4605">35</cx:pt>
          <cx:pt idx="4606">120</cx:pt>
          <cx:pt idx="4607">0</cx:pt>
          <cx:pt idx="4608">0</cx:pt>
          <cx:pt idx="4609">0</cx:pt>
          <cx:pt idx="4610">0</cx:pt>
          <cx:pt idx="4611">0</cx:pt>
          <cx:pt idx="4612">0</cx:pt>
          <cx:pt idx="4613">0</cx:pt>
          <cx:pt idx="4614">0</cx:pt>
          <cx:pt idx="4615">15</cx:pt>
          <cx:pt idx="4616">0</cx:pt>
          <cx:pt idx="4617">0</cx:pt>
          <cx:pt idx="4618">56</cx:pt>
          <cx:pt idx="4619">0</cx:pt>
          <cx:pt idx="4620">0</cx:pt>
          <cx:pt idx="4621">12</cx:pt>
          <cx:pt idx="4622">3</cx:pt>
          <cx:pt idx="4623">70</cx:pt>
          <cx:pt idx="4624">60</cx:pt>
          <cx:pt idx="4625">5</cx:pt>
          <cx:pt idx="4626">0</cx:pt>
          <cx:pt idx="4627">0</cx:pt>
          <cx:pt idx="4628">0</cx:pt>
          <cx:pt idx="4629">0</cx:pt>
          <cx:pt idx="4630">0</cx:pt>
          <cx:pt idx="4631">0</cx:pt>
          <cx:pt idx="4632">0</cx:pt>
          <cx:pt idx="4633">0</cx:pt>
          <cx:pt idx="4634">0</cx:pt>
          <cx:pt idx="4635">0</cx:pt>
          <cx:pt idx="4636">0</cx:pt>
          <cx:pt idx="4637">0</cx:pt>
          <cx:pt idx="4638">0</cx:pt>
          <cx:pt idx="4639">0</cx:pt>
          <cx:pt idx="4640">30</cx:pt>
          <cx:pt idx="4641">40</cx:pt>
          <cx:pt idx="4642">15</cx:pt>
          <cx:pt idx="4643">60</cx:pt>
          <cx:pt idx="4644">60</cx:pt>
          <cx:pt idx="4645">15</cx:pt>
          <cx:pt idx="4646">30</cx:pt>
          <cx:pt idx="4647">60</cx:pt>
          <cx:pt idx="4648">60</cx:pt>
          <cx:pt idx="4649">20</cx:pt>
          <cx:pt idx="4650">20</cx:pt>
          <cx:pt idx="4651">60</cx:pt>
          <cx:pt idx="4652">120</cx:pt>
          <cx:pt idx="4653">30</cx:pt>
          <cx:pt idx="4654">15</cx:pt>
          <cx:pt idx="4655">50</cx:pt>
          <cx:pt idx="4656">30</cx:pt>
          <cx:pt idx="4657">30</cx:pt>
          <cx:pt idx="4658">0</cx:pt>
          <cx:pt idx="4659">0</cx:pt>
          <cx:pt idx="4660">0</cx:pt>
          <cx:pt idx="4661">0</cx:pt>
          <cx:pt idx="4662">0</cx:pt>
          <cx:pt idx="4663">0</cx:pt>
          <cx:pt idx="4664">0</cx:pt>
          <cx:pt idx="4665">0</cx:pt>
          <cx:pt idx="4666">0</cx:pt>
          <cx:pt idx="4667">0</cx:pt>
          <cx:pt idx="4668">0</cx:pt>
          <cx:pt idx="4669">0</cx:pt>
          <cx:pt idx="4670">0</cx:pt>
          <cx:pt idx="4671">0</cx:pt>
          <cx:pt idx="4672">0</cx:pt>
          <cx:pt idx="4673">0</cx:pt>
          <cx:pt idx="4674">0</cx:pt>
          <cx:pt idx="4675">0</cx:pt>
          <cx:pt idx="4676">0</cx:pt>
          <cx:pt idx="4677">20</cx:pt>
          <cx:pt idx="4678">18</cx:pt>
          <cx:pt idx="4679">30</cx:pt>
          <cx:pt idx="4680">45</cx:pt>
          <cx:pt idx="4681">20</cx:pt>
          <cx:pt idx="4682">20</cx:pt>
          <cx:pt idx="4683">0</cx:pt>
          <cx:pt idx="4684">0</cx:pt>
          <cx:pt idx="4685">0</cx:pt>
          <cx:pt idx="4686">0</cx:pt>
          <cx:pt idx="4687">0</cx:pt>
          <cx:pt idx="4688">0</cx:pt>
          <cx:pt idx="4689">0</cx:pt>
          <cx:pt idx="4690">0</cx:pt>
          <cx:pt idx="4691">2</cx:pt>
          <cx:pt idx="4692">10</cx:pt>
          <cx:pt idx="4693">20</cx:pt>
          <cx:pt idx="4694">15</cx:pt>
          <cx:pt idx="4695">45</cx:pt>
          <cx:pt idx="4696">60</cx:pt>
          <cx:pt idx="4697">20</cx:pt>
          <cx:pt idx="4698">25</cx:pt>
          <cx:pt idx="4699">0</cx:pt>
          <cx:pt idx="4700">0</cx:pt>
          <cx:pt idx="4701">0</cx:pt>
          <cx:pt idx="4702">0</cx:pt>
          <cx:pt idx="4703">0</cx:pt>
          <cx:pt idx="4704">0</cx:pt>
          <cx:pt idx="4705">5</cx:pt>
          <cx:pt idx="4706">30</cx:pt>
          <cx:pt idx="4707">30</cx:pt>
          <cx:pt idx="4708">12</cx:pt>
          <cx:pt idx="4709">0</cx:pt>
          <cx:pt idx="4710">0</cx:pt>
          <cx:pt idx="4711">0</cx:pt>
          <cx:pt idx="4712">0</cx:pt>
          <cx:pt idx="4713">0</cx:pt>
          <cx:pt idx="4714">0</cx:pt>
          <cx:pt idx="4715">0</cx:pt>
          <cx:pt idx="4716">0</cx:pt>
          <cx:pt idx="4717">0</cx:pt>
          <cx:pt idx="4718">0</cx:pt>
          <cx:pt idx="4719">0</cx:pt>
          <cx:pt idx="4720">0</cx:pt>
          <cx:pt idx="4721">0</cx:pt>
          <cx:pt idx="4722">0</cx:pt>
          <cx:pt idx="4723">0</cx:pt>
          <cx:pt idx="4724">0</cx:pt>
          <cx:pt idx="4725">0</cx:pt>
          <cx:pt idx="4726">0</cx:pt>
          <cx:pt idx="4727">0</cx:pt>
          <cx:pt idx="4728">0</cx:pt>
          <cx:pt idx="4729">0</cx:pt>
          <cx:pt idx="4730">600</cx:pt>
          <cx:pt idx="4731">30</cx:pt>
          <cx:pt idx="4732">60</cx:pt>
          <cx:pt idx="4733">25</cx:pt>
          <cx:pt idx="4734">120</cx:pt>
          <cx:pt idx="4735">70</cx:pt>
          <cx:pt idx="4736">3</cx:pt>
          <cx:pt idx="4737">0</cx:pt>
          <cx:pt idx="4738">0</cx:pt>
          <cx:pt idx="4739">0</cx:pt>
          <cx:pt idx="4740">0</cx:pt>
          <cx:pt idx="4741">0</cx:pt>
          <cx:pt idx="4742">0</cx:pt>
          <cx:pt idx="4743">0</cx:pt>
          <cx:pt idx="4744">0</cx:pt>
          <cx:pt idx="4745">0</cx:pt>
          <cx:pt idx="4746">0</cx:pt>
          <cx:pt idx="4747">0</cx:pt>
          <cx:pt idx="4748">90</cx:pt>
          <cx:pt idx="4749">0</cx:pt>
          <cx:pt idx="4750">0</cx:pt>
          <cx:pt idx="4751">0</cx:pt>
          <cx:pt idx="4752">0</cx:pt>
          <cx:pt idx="4753">0</cx:pt>
          <cx:pt idx="4754">12</cx:pt>
          <cx:pt idx="4755">12</cx:pt>
          <cx:pt idx="4756">15</cx:pt>
          <cx:pt idx="4757">0</cx:pt>
          <cx:pt idx="4758">0</cx:pt>
          <cx:pt idx="4759">0</cx:pt>
          <cx:pt idx="4760">0</cx:pt>
          <cx:pt idx="4761">0</cx:pt>
          <cx:pt idx="4762">0</cx:pt>
          <cx:pt idx="4763">0</cx:pt>
          <cx:pt idx="4764">0</cx:pt>
          <cx:pt idx="4765">0</cx:pt>
          <cx:pt idx="4766">0</cx:pt>
          <cx:pt idx="4767">0</cx:pt>
          <cx:pt idx="4768">0</cx:pt>
          <cx:pt idx="4769">0</cx:pt>
          <cx:pt idx="4770">0</cx:pt>
          <cx:pt idx="4771">0</cx:pt>
          <cx:pt idx="4772">0</cx:pt>
          <cx:pt idx="4773">0</cx:pt>
          <cx:pt idx="4774">0</cx:pt>
          <cx:pt idx="4775">0</cx:pt>
          <cx:pt idx="4776">0</cx:pt>
          <cx:pt idx="4777">0</cx:pt>
          <cx:pt idx="4778">0</cx:pt>
          <cx:pt idx="4779">30</cx:pt>
          <cx:pt idx="4780">72</cx:pt>
          <cx:pt idx="4781">35</cx:pt>
          <cx:pt idx="4782">10</cx:pt>
          <cx:pt idx="4783">0</cx:pt>
          <cx:pt idx="4784">0</cx:pt>
          <cx:pt idx="4785">0</cx:pt>
          <cx:pt idx="4786">0</cx:pt>
          <cx:pt idx="4787">0</cx:pt>
          <cx:pt idx="4788">120</cx:pt>
          <cx:pt idx="4789">30</cx:pt>
          <cx:pt idx="4790">27</cx:pt>
          <cx:pt idx="4791">6</cx:pt>
          <cx:pt idx="4792">54</cx:pt>
          <cx:pt idx="4793">0</cx:pt>
          <cx:pt idx="4794">0</cx:pt>
          <cx:pt idx="4795">0</cx:pt>
          <cx:pt idx="4796">0</cx:pt>
          <cx:pt idx="4797">0</cx:pt>
          <cx:pt idx="4798">0</cx:pt>
          <cx:pt idx="4799">0</cx:pt>
          <cx:pt idx="4800">0</cx:pt>
          <cx:pt idx="4801">0</cx:pt>
          <cx:pt idx="4802">0</cx:pt>
          <cx:pt idx="4803">0</cx:pt>
          <cx:pt idx="4804">0</cx:pt>
          <cx:pt idx="4805">0</cx:pt>
          <cx:pt idx="4806">0</cx:pt>
          <cx:pt idx="4807">0</cx:pt>
          <cx:pt idx="4808">0</cx:pt>
          <cx:pt idx="4809">0</cx:pt>
          <cx:pt idx="4810">0</cx:pt>
          <cx:pt idx="4811">0</cx:pt>
          <cx:pt idx="4812">0</cx:pt>
          <cx:pt idx="4813">0</cx:pt>
          <cx:pt idx="4814">0</cx:pt>
          <cx:pt idx="4815">0</cx:pt>
          <cx:pt idx="4816">0</cx:pt>
          <cx:pt idx="4817">0</cx:pt>
          <cx:pt idx="4818">0</cx:pt>
          <cx:pt idx="4819">0</cx:pt>
          <cx:pt idx="4820">0</cx:pt>
          <cx:pt idx="4821">0</cx:pt>
          <cx:pt idx="4822">0</cx:pt>
          <cx:pt idx="4823">0</cx:pt>
          <cx:pt idx="4824">0</cx:pt>
          <cx:pt idx="4825">0</cx:pt>
          <cx:pt idx="4826">0</cx:pt>
          <cx:pt idx="4827">262</cx:pt>
          <cx:pt idx="4828">60</cx:pt>
          <cx:pt idx="4829">100</cx:pt>
          <cx:pt idx="4830">60</cx:pt>
          <cx:pt idx="4831">0</cx:pt>
          <cx:pt idx="4832">0</cx:pt>
          <cx:pt idx="4833">0</cx:pt>
          <cx:pt idx="4834">0</cx:pt>
          <cx:pt idx="4835">0</cx:pt>
          <cx:pt idx="4836">0</cx:pt>
          <cx:pt idx="4837">0</cx:pt>
          <cx:pt idx="4838">0</cx:pt>
          <cx:pt idx="4839">0</cx:pt>
          <cx:pt idx="4840">0</cx:pt>
          <cx:pt idx="4841">0</cx:pt>
          <cx:pt idx="4842">0</cx:pt>
          <cx:pt idx="4843">5</cx:pt>
          <cx:pt idx="4844">45</cx:pt>
          <cx:pt idx="4845">40</cx:pt>
          <cx:pt idx="4846">30</cx:pt>
          <cx:pt idx="4847">0</cx:pt>
          <cx:pt idx="4848">0</cx:pt>
          <cx:pt idx="4849">0</cx:pt>
          <cx:pt idx="4850">0</cx:pt>
          <cx:pt idx="4851">0</cx:pt>
          <cx:pt idx="4852">0</cx:pt>
          <cx:pt idx="4853">0</cx:pt>
          <cx:pt idx="4854">0</cx:pt>
          <cx:pt idx="4855">0</cx:pt>
          <cx:pt idx="4856">0</cx:pt>
          <cx:pt idx="4857">0</cx:pt>
          <cx:pt idx="4858">0</cx:pt>
          <cx:pt idx="4859">0</cx:pt>
          <cx:pt idx="4860">0</cx:pt>
          <cx:pt idx="4861">0</cx:pt>
          <cx:pt idx="4862">0</cx:pt>
          <cx:pt idx="4863">0</cx:pt>
          <cx:pt idx="4864">0</cx:pt>
          <cx:pt idx="4865">0</cx:pt>
          <cx:pt idx="4866">0</cx:pt>
          <cx:pt idx="4867">0</cx:pt>
          <cx:pt idx="4868">0</cx:pt>
          <cx:pt idx="4869">0</cx:pt>
          <cx:pt idx="4870">0</cx:pt>
          <cx:pt idx="4871">0</cx:pt>
          <cx:pt idx="4872">0</cx:pt>
          <cx:pt idx="4873">0</cx:pt>
          <cx:pt idx="4874">0</cx:pt>
          <cx:pt idx="4875">0</cx:pt>
          <cx:pt idx="4876">60</cx:pt>
          <cx:pt idx="4877">0</cx:pt>
          <cx:pt idx="4878">0</cx:pt>
          <cx:pt idx="4879">0</cx:pt>
          <cx:pt idx="4880">0</cx:pt>
          <cx:pt idx="4881">0</cx:pt>
          <cx:pt idx="4882">0</cx:pt>
          <cx:pt idx="4883">0</cx:pt>
          <cx:pt idx="4884">0</cx:pt>
          <cx:pt idx="4885">0</cx:pt>
          <cx:pt idx="4886">0</cx:pt>
          <cx:pt idx="4887">0</cx:pt>
          <cx:pt idx="4888">0</cx:pt>
          <cx:pt idx="4889">0</cx:pt>
          <cx:pt idx="4890">0</cx:pt>
          <cx:pt idx="4891">0</cx:pt>
          <cx:pt idx="4892">0</cx:pt>
          <cx:pt idx="4893">0</cx:pt>
          <cx:pt idx="4894">0</cx:pt>
          <cx:pt idx="4895">30</cx:pt>
          <cx:pt idx="4896">14</cx:pt>
          <cx:pt idx="4897">20</cx:pt>
          <cx:pt idx="4898">60</cx:pt>
          <cx:pt idx="4899">70</cx:pt>
          <cx:pt idx="4900">15</cx:pt>
          <cx:pt idx="4901">60</cx:pt>
          <cx:pt idx="4902">20</cx:pt>
          <cx:pt idx="4903">180</cx:pt>
          <cx:pt idx="4904">15</cx:pt>
          <cx:pt idx="4905">0</cx:pt>
          <cx:pt idx="4906">0</cx:pt>
          <cx:pt idx="4907">0</cx:pt>
          <cx:pt idx="4908">0</cx:pt>
          <cx:pt idx="4909">0</cx:pt>
          <cx:pt idx="4910">0</cx:pt>
          <cx:pt idx="4911">0</cx:pt>
          <cx:pt idx="4912">0</cx:pt>
          <cx:pt idx="4913">0</cx:pt>
          <cx:pt idx="4914">0</cx:pt>
          <cx:pt idx="4915">0</cx:pt>
          <cx:pt idx="4916">30</cx:pt>
          <cx:pt idx="4917">75</cx:pt>
          <cx:pt idx="4918">30</cx:pt>
          <cx:pt idx="4919">120</cx:pt>
          <cx:pt idx="4920">30</cx:pt>
          <cx:pt idx="4921">11</cx:pt>
          <cx:pt idx="4922">15</cx:pt>
          <cx:pt idx="4923">10</cx:pt>
          <cx:pt idx="4924">30</cx:pt>
          <cx:pt idx="4925">45</cx:pt>
          <cx:pt idx="4926">0</cx:pt>
          <cx:pt idx="4927">0</cx:pt>
          <cx:pt idx="4928">0</cx:pt>
          <cx:pt idx="4929">0</cx:pt>
          <cx:pt idx="4930">0</cx:pt>
          <cx:pt idx="4931">0</cx:pt>
          <cx:pt idx="4932">0</cx:pt>
          <cx:pt idx="4933">0</cx:pt>
          <cx:pt idx="4934">0</cx:pt>
          <cx:pt idx="4935">0</cx:pt>
          <cx:pt idx="4936">0</cx:pt>
          <cx:pt idx="4937">0</cx:pt>
          <cx:pt idx="4938">0</cx:pt>
          <cx:pt idx="4939">0</cx:pt>
          <cx:pt idx="4940">0</cx:pt>
          <cx:pt idx="4941">0</cx:pt>
          <cx:pt idx="4942">0</cx:pt>
          <cx:pt idx="4943">0</cx:pt>
          <cx:pt idx="4944">20</cx:pt>
          <cx:pt idx="4945">20</cx:pt>
          <cx:pt idx="4946">0</cx:pt>
          <cx:pt idx="4947">0</cx:pt>
          <cx:pt idx="4948">0</cx:pt>
          <cx:pt idx="4949">0</cx:pt>
          <cx:pt idx="4950">0</cx:pt>
          <cx:pt idx="4951">0</cx:pt>
          <cx:pt idx="4952">0</cx:pt>
          <cx:pt idx="4953">0</cx:pt>
          <cx:pt idx="4954">0</cx:pt>
          <cx:pt idx="4955">0</cx:pt>
          <cx:pt idx="4956">0</cx:pt>
          <cx:pt idx="4957">0</cx:pt>
          <cx:pt idx="4958">0</cx:pt>
          <cx:pt idx="4959">0</cx:pt>
          <cx:pt idx="4960">0</cx:pt>
          <cx:pt idx="4961">0</cx:pt>
          <cx:pt idx="4962">0</cx:pt>
          <cx:pt idx="4963">0</cx:pt>
          <cx:pt idx="4964">0</cx:pt>
          <cx:pt idx="4965">90</cx:pt>
          <cx:pt idx="4966">60</cx:pt>
          <cx:pt idx="4967">30</cx:pt>
          <cx:pt idx="4968">120</cx:pt>
          <cx:pt idx="4969">0</cx:pt>
          <cx:pt idx="4970">0</cx:pt>
          <cx:pt idx="4971">0</cx:pt>
          <cx:pt idx="4972">0</cx:pt>
          <cx:pt idx="4973">60</cx:pt>
          <cx:pt idx="4974">10</cx:pt>
          <cx:pt idx="4975">25</cx:pt>
          <cx:pt idx="4976">20</cx:pt>
          <cx:pt idx="4977">15</cx:pt>
          <cx:pt idx="4978">20</cx:pt>
          <cx:pt idx="4979">0</cx:pt>
          <cx:pt idx="4980">0</cx:pt>
          <cx:pt idx="4981">0</cx:pt>
          <cx:pt idx="4982">0</cx:pt>
          <cx:pt idx="4983">0</cx:pt>
          <cx:pt idx="4984">0</cx:pt>
          <cx:pt idx="4985">0</cx:pt>
          <cx:pt idx="4986">0</cx:pt>
          <cx:pt idx="4987">0</cx:pt>
          <cx:pt idx="4988">0</cx:pt>
          <cx:pt idx="4989">0</cx:pt>
          <cx:pt idx="4990">30</cx:pt>
          <cx:pt idx="4991">15</cx:pt>
          <cx:pt idx="4992">15</cx:pt>
          <cx:pt idx="4993">15</cx:pt>
          <cx:pt idx="4994">15</cx:pt>
          <cx:pt idx="4995">15</cx:pt>
          <cx:pt idx="4996">15</cx:pt>
          <cx:pt idx="4997">15</cx:pt>
          <cx:pt idx="4998">15</cx:pt>
          <cx:pt idx="4999">15</cx:pt>
          <cx:pt idx="5000">15</cx:pt>
          <cx:pt idx="5001">15</cx:pt>
          <cx:pt idx="5002">15</cx:pt>
          <cx:pt idx="5003">15</cx:pt>
          <cx:pt idx="5004">105</cx:pt>
          <cx:pt idx="5005">15</cx:pt>
          <cx:pt idx="5006">15</cx:pt>
          <cx:pt idx="5007">15</cx:pt>
          <cx:pt idx="5008">80</cx:pt>
          <cx:pt idx="5009">90</cx:pt>
          <cx:pt idx="5010">0</cx:pt>
          <cx:pt idx="5011">0</cx:pt>
          <cx:pt idx="5012">0</cx:pt>
          <cx:pt idx="5013">0</cx:pt>
          <cx:pt idx="5014">0</cx:pt>
          <cx:pt idx="5015">0</cx:pt>
          <cx:pt idx="5016">0</cx:pt>
          <cx:pt idx="5017">0</cx:pt>
          <cx:pt idx="5018">0</cx:pt>
          <cx:pt idx="5019">0</cx:pt>
          <cx:pt idx="5020">0</cx:pt>
          <cx:pt idx="5021">0</cx:pt>
          <cx:pt idx="5022">0</cx:pt>
          <cx:pt idx="5023">0</cx:pt>
          <cx:pt idx="5024">0</cx:pt>
          <cx:pt idx="5025">60</cx:pt>
          <cx:pt idx="5026">30</cx:pt>
          <cx:pt idx="5027">30</cx:pt>
          <cx:pt idx="5028">15</cx:pt>
          <cx:pt idx="5029">15</cx:pt>
          <cx:pt idx="5030">999</cx:pt>
          <cx:pt idx="5031">0</cx:pt>
          <cx:pt idx="5032">0</cx:pt>
          <cx:pt idx="5033">0</cx:pt>
          <cx:pt idx="5034">0</cx:pt>
          <cx:pt idx="5035">0</cx:pt>
          <cx:pt idx="5036">0</cx:pt>
          <cx:pt idx="5037">0</cx:pt>
          <cx:pt idx="5038">0</cx:pt>
          <cx:pt idx="5039">0</cx:pt>
          <cx:pt idx="5040">0</cx:pt>
          <cx:pt idx="5041">0</cx:pt>
          <cx:pt idx="5042">0</cx:pt>
          <cx:pt idx="5043">0</cx:pt>
          <cx:pt idx="5044">0</cx:pt>
          <cx:pt idx="5045">10</cx:pt>
          <cx:pt idx="5046">30</cx:pt>
          <cx:pt idx="5047">30</cx:pt>
          <cx:pt idx="5048">30</cx:pt>
          <cx:pt idx="5049">60</cx:pt>
          <cx:pt idx="5050">60</cx:pt>
          <cx:pt idx="5051">45</cx:pt>
          <cx:pt idx="5052">45</cx:pt>
          <cx:pt idx="5053">0</cx:pt>
          <cx:pt idx="5054">0</cx:pt>
          <cx:pt idx="5055">0</cx:pt>
          <cx:pt idx="5056">0</cx:pt>
          <cx:pt idx="5057">0</cx:pt>
          <cx:pt idx="5058">0</cx:pt>
          <cx:pt idx="5059">0</cx:pt>
          <cx:pt idx="5060">0</cx:pt>
          <cx:pt idx="5061">0</cx:pt>
          <cx:pt idx="5062">0</cx:pt>
          <cx:pt idx="5063">3</cx:pt>
          <cx:pt idx="5064">5</cx:pt>
          <cx:pt idx="5065">60</cx:pt>
          <cx:pt idx="5066">60</cx:pt>
          <cx:pt idx="5067">15</cx:pt>
          <cx:pt idx="5068">30</cx:pt>
          <cx:pt idx="5069">20</cx:pt>
          <cx:pt idx="5070">15</cx:pt>
          <cx:pt idx="5071">10</cx:pt>
          <cx:pt idx="5072">10</cx:pt>
          <cx:pt idx="5073">30</cx:pt>
          <cx:pt idx="5074">20</cx:pt>
          <cx:pt idx="5075">20</cx:pt>
          <cx:pt idx="5076">30</cx:pt>
          <cx:pt idx="5077">90</cx:pt>
          <cx:pt idx="5078">50</cx:pt>
          <cx:pt idx="5079">15</cx:pt>
          <cx:pt idx="5080">999</cx:pt>
          <cx:pt idx="5081">60</cx:pt>
          <cx:pt idx="5082">15</cx:pt>
          <cx:pt idx="5083">20</cx:pt>
          <cx:pt idx="5084">15</cx:pt>
          <cx:pt idx="5085">60</cx:pt>
          <cx:pt idx="5086">38</cx:pt>
          <cx:pt idx="5087">0</cx:pt>
          <cx:pt idx="5088">0</cx:pt>
          <cx:pt idx="5089">0</cx:pt>
          <cx:pt idx="5090">0</cx:pt>
          <cx:pt idx="5091">0</cx:pt>
          <cx:pt idx="5092">0</cx:pt>
          <cx:pt idx="5093">0</cx:pt>
          <cx:pt idx="5094">0</cx:pt>
          <cx:pt idx="5095">0</cx:pt>
          <cx:pt idx="5096">0</cx:pt>
          <cx:pt idx="5097">0</cx:pt>
          <cx:pt idx="5098">0</cx:pt>
          <cx:pt idx="5099">0</cx:pt>
          <cx:pt idx="5100">0</cx:pt>
          <cx:pt idx="5101">0</cx:pt>
          <cx:pt idx="5102">0</cx:pt>
          <cx:pt idx="5103">0</cx:pt>
          <cx:pt idx="5104">0</cx:pt>
          <cx:pt idx="5105">0</cx:pt>
          <cx:pt idx="5106">0</cx:pt>
          <cx:pt idx="5107">0</cx:pt>
          <cx:pt idx="5108">0</cx:pt>
          <cx:pt idx="5109">0</cx:pt>
          <cx:pt idx="5110">0</cx:pt>
          <cx:pt idx="5111">0</cx:pt>
          <cx:pt idx="5112">0</cx:pt>
          <cx:pt idx="5113">0</cx:pt>
          <cx:pt idx="5114">0</cx:pt>
          <cx:pt idx="5115">0</cx:pt>
          <cx:pt idx="5116">0</cx:pt>
          <cx:pt idx="5117">0</cx:pt>
          <cx:pt idx="5118">0</cx:pt>
          <cx:pt idx="5119">0</cx:pt>
          <cx:pt idx="5120">0</cx:pt>
          <cx:pt idx="5121">0</cx:pt>
          <cx:pt idx="5122">0</cx:pt>
          <cx:pt idx="5123">0</cx:pt>
          <cx:pt idx="5124">0</cx:pt>
          <cx:pt idx="5125">0</cx:pt>
          <cx:pt idx="5126">0</cx:pt>
          <cx:pt idx="5127">0</cx:pt>
          <cx:pt idx="5128">80</cx:pt>
          <cx:pt idx="5129">15</cx:pt>
          <cx:pt idx="5130">30</cx:pt>
          <cx:pt idx="5131">30</cx:pt>
          <cx:pt idx="5132">120</cx:pt>
          <cx:pt idx="5133">35</cx:pt>
          <cx:pt idx="5134">25</cx:pt>
          <cx:pt idx="5135">0</cx:pt>
          <cx:pt idx="5136">0</cx:pt>
          <cx:pt idx="5137">0</cx:pt>
          <cx:pt idx="5138">0</cx:pt>
          <cx:pt idx="5139">0</cx:pt>
          <cx:pt idx="5140">0</cx:pt>
          <cx:pt idx="5141">0</cx:pt>
          <cx:pt idx="5142">0</cx:pt>
          <cx:pt idx="5143">0</cx:pt>
          <cx:pt idx="5144">0</cx:pt>
          <cx:pt idx="5145">0</cx:pt>
          <cx:pt idx="5146">0</cx:pt>
          <cx:pt idx="5147">0</cx:pt>
          <cx:pt idx="5148">0</cx:pt>
          <cx:pt idx="5149">0</cx:pt>
          <cx:pt idx="5150">480</cx:pt>
          <cx:pt idx="5151">10</cx:pt>
          <cx:pt idx="5152">105</cx:pt>
          <cx:pt idx="5153">45</cx:pt>
          <cx:pt idx="5154">120</cx:pt>
          <cx:pt idx="5155">0</cx:pt>
          <cx:pt idx="5156">0</cx:pt>
          <cx:pt idx="5157">0</cx:pt>
          <cx:pt idx="5158">0</cx:pt>
          <cx:pt idx="5159">20</cx:pt>
          <cx:pt idx="5160">960</cx:pt>
          <cx:pt idx="5161">0</cx:pt>
          <cx:pt idx="5162">0</cx:pt>
          <cx:pt idx="5163">0</cx:pt>
          <cx:pt idx="5164">0</cx:pt>
          <cx:pt idx="5165">0</cx:pt>
          <cx:pt idx="5166">0</cx:pt>
          <cx:pt idx="5167">0</cx:pt>
          <cx:pt idx="5168">0</cx:pt>
          <cx:pt idx="5169">90</cx:pt>
          <cx:pt idx="5170">60</cx:pt>
          <cx:pt idx="5171">0</cx:pt>
          <cx:pt idx="5172">0</cx:pt>
          <cx:pt idx="5173">0</cx:pt>
          <cx:pt idx="5174">0</cx:pt>
          <cx:pt idx="5175">0</cx:pt>
          <cx:pt idx="5176">0</cx:pt>
          <cx:pt idx="5177">0</cx:pt>
          <cx:pt idx="5178">180</cx:pt>
          <cx:pt idx="5179">346</cx:pt>
          <cx:pt idx="5180">10</cx:pt>
          <cx:pt idx="5181">45</cx:pt>
          <cx:pt idx="5182">60</cx:pt>
          <cx:pt idx="5183">0</cx:pt>
          <cx:pt idx="5184">0</cx:pt>
          <cx:pt idx="5185">0</cx:pt>
          <cx:pt idx="5186">0</cx:pt>
          <cx:pt idx="5187">0</cx:pt>
          <cx:pt idx="5188">0</cx:pt>
          <cx:pt idx="5189">0</cx:pt>
          <cx:pt idx="5190">0</cx:pt>
          <cx:pt idx="5191">0</cx:pt>
          <cx:pt idx="5192">0</cx:pt>
          <cx:pt idx="5193">0</cx:pt>
          <cx:pt idx="5194">0</cx:pt>
          <cx:pt idx="5195">0</cx:pt>
          <cx:pt idx="5196">0</cx:pt>
          <cx:pt idx="5197">0</cx:pt>
          <cx:pt idx="5198">0</cx:pt>
          <cx:pt idx="5199">0</cx:pt>
          <cx:pt idx="5200">0</cx:pt>
          <cx:pt idx="5201">0</cx:pt>
          <cx:pt idx="5202">0</cx:pt>
          <cx:pt idx="5203">0</cx:pt>
          <cx:pt idx="5204">0</cx:pt>
          <cx:pt idx="5205">0</cx:pt>
          <cx:pt idx="5206">15</cx:pt>
          <cx:pt idx="5207">30</cx:pt>
          <cx:pt idx="5208">0</cx:pt>
          <cx:pt idx="5209">0</cx:pt>
          <cx:pt idx="5210">0</cx:pt>
          <cx:pt idx="5211">0</cx:pt>
          <cx:pt idx="5212">0</cx:pt>
          <cx:pt idx="5213">0</cx:pt>
          <cx:pt idx="5214">0</cx:pt>
          <cx:pt idx="5215">0</cx:pt>
          <cx:pt idx="5216">0</cx:pt>
          <cx:pt idx="5217">0</cx:pt>
          <cx:pt idx="5218">0</cx:pt>
          <cx:pt idx="5219">0</cx:pt>
          <cx:pt idx="5220">0</cx:pt>
          <cx:pt idx="5221">0</cx:pt>
          <cx:pt idx="5222">0</cx:pt>
          <cx:pt idx="5223">0</cx:pt>
          <cx:pt idx="5224">60</cx:pt>
          <cx:pt idx="5225">150</cx:pt>
          <cx:pt idx="5226">30</cx:pt>
          <cx:pt idx="5227">60</cx:pt>
          <cx:pt idx="5228">41</cx:pt>
          <cx:pt idx="5229">0</cx:pt>
          <cx:pt idx="5230">0</cx:pt>
          <cx:pt idx="5231">0</cx:pt>
          <cx:pt idx="5232">0</cx:pt>
          <cx:pt idx="5233">0</cx:pt>
          <cx:pt idx="5234">0</cx:pt>
          <cx:pt idx="5235">0</cx:pt>
          <cx:pt idx="5236">0</cx:pt>
          <cx:pt idx="5237">0</cx:pt>
          <cx:pt idx="5238">0</cx:pt>
          <cx:pt idx="5239">0</cx:pt>
          <cx:pt idx="5240">0</cx:pt>
          <cx:pt idx="5241">0</cx:pt>
          <cx:pt idx="5242">0</cx:pt>
          <cx:pt idx="5243">0</cx:pt>
          <cx:pt idx="5244">0</cx:pt>
          <cx:pt idx="5245">0</cx:pt>
          <cx:pt idx="5246">0</cx:pt>
          <cx:pt idx="5247">0</cx:pt>
          <cx:pt idx="5248">0</cx:pt>
          <cx:pt idx="5249">0</cx:pt>
          <cx:pt idx="5250">0</cx:pt>
          <cx:pt idx="5251">0</cx:pt>
          <cx:pt idx="5252">0</cx:pt>
          <cx:pt idx="5253">0</cx:pt>
          <cx:pt idx="5254">0</cx:pt>
          <cx:pt idx="5255">12</cx:pt>
          <cx:pt idx="5256">12</cx:pt>
          <cx:pt idx="5257">360</cx:pt>
          <cx:pt idx="5258">60</cx:pt>
          <cx:pt idx="5259">15</cx:pt>
          <cx:pt idx="5260">30</cx:pt>
          <cx:pt idx="5261">45</cx:pt>
          <cx:pt idx="5262">60</cx:pt>
          <cx:pt idx="5263">15</cx:pt>
          <cx:pt idx="5264">15</cx:pt>
          <cx:pt idx="5265">60</cx:pt>
          <cx:pt idx="5266">15</cx:pt>
          <cx:pt idx="5267">30</cx:pt>
          <cx:pt idx="5268">240</cx:pt>
          <cx:pt idx="5269">20</cx:pt>
          <cx:pt idx="5270">35</cx:pt>
          <cx:pt idx="5271">60</cx:pt>
          <cx:pt idx="5272">0</cx:pt>
          <cx:pt idx="5273">0</cx:pt>
          <cx:pt idx="5274">0</cx:pt>
          <cx:pt idx="5275">0</cx:pt>
          <cx:pt idx="5276">0</cx:pt>
          <cx:pt idx="5277">0</cx:pt>
          <cx:pt idx="5278">0</cx:pt>
          <cx:pt idx="5279">0</cx:pt>
          <cx:pt idx="5280">0</cx:pt>
          <cx:pt idx="5281">0</cx:pt>
          <cx:pt idx="5282">0</cx:pt>
          <cx:pt idx="5283">0</cx:pt>
          <cx:pt idx="5284">0</cx:pt>
          <cx:pt idx="5285">0</cx:pt>
          <cx:pt idx="5286">90</cx:pt>
          <cx:pt idx="5287">0</cx:pt>
          <cx:pt idx="5288">0</cx:pt>
          <cx:pt idx="5289">0</cx:pt>
          <cx:pt idx="5290">0</cx:pt>
          <cx:pt idx="5291">0</cx:pt>
          <cx:pt idx="5292">0</cx:pt>
          <cx:pt idx="5293">0</cx:pt>
          <cx:pt idx="5294">0</cx:pt>
          <cx:pt idx="5295">0</cx:pt>
          <cx:pt idx="5296">0</cx:pt>
          <cx:pt idx="5297">0</cx:pt>
          <cx:pt idx="5298">0</cx:pt>
          <cx:pt idx="5299">0</cx:pt>
          <cx:pt idx="5300">0</cx:pt>
          <cx:pt idx="5301">0</cx:pt>
          <cx:pt idx="5302">0</cx:pt>
          <cx:pt idx="5303">0</cx:pt>
          <cx:pt idx="5304">0</cx:pt>
          <cx:pt idx="5305">0</cx:pt>
          <cx:pt idx="5306">0</cx:pt>
          <cx:pt idx="5307">0</cx:pt>
          <cx:pt idx="5308">5</cx:pt>
          <cx:pt idx="5309">47</cx:pt>
          <cx:pt idx="5310">0</cx:pt>
          <cx:pt idx="5311">0</cx:pt>
          <cx:pt idx="5312">0</cx:pt>
          <cx:pt idx="5313">0</cx:pt>
          <cx:pt idx="5314">0</cx:pt>
          <cx:pt idx="5315">0</cx:pt>
          <cx:pt idx="5316">0</cx:pt>
          <cx:pt idx="5317">0</cx:pt>
          <cx:pt idx="5318">0</cx:pt>
          <cx:pt idx="5319">0</cx:pt>
          <cx:pt idx="5320">0</cx:pt>
          <cx:pt idx="5321">0</cx:pt>
          <cx:pt idx="5322">0</cx:pt>
          <cx:pt idx="5323">0</cx:pt>
          <cx:pt idx="5324">0</cx:pt>
          <cx:pt idx="5325">0</cx:pt>
          <cx:pt idx="5326">0</cx:pt>
          <cx:pt idx="5327">0</cx:pt>
          <cx:pt idx="5328">0</cx:pt>
          <cx:pt idx="5329">0</cx:pt>
          <cx:pt idx="5330">180</cx:pt>
          <cx:pt idx="5331">45</cx:pt>
          <cx:pt idx="5332">180</cx:pt>
          <cx:pt idx="5333">999</cx:pt>
          <cx:pt idx="5334">30</cx:pt>
          <cx:pt idx="5335">10</cx:pt>
          <cx:pt idx="5336">90</cx:pt>
          <cx:pt idx="5337">0</cx:pt>
          <cx:pt idx="5338">0</cx:pt>
          <cx:pt idx="5339">0</cx:pt>
          <cx:pt idx="5340">0</cx:pt>
          <cx:pt idx="5341">0</cx:pt>
          <cx:pt idx="5342">0</cx:pt>
          <cx:pt idx="5343">0</cx:pt>
          <cx:pt idx="5344">0</cx:pt>
          <cx:pt idx="5345">0</cx:pt>
          <cx:pt idx="5346">0</cx:pt>
          <cx:pt idx="5347">0</cx:pt>
          <cx:pt idx="5348">0</cx:pt>
          <cx:pt idx="5349">0</cx:pt>
          <cx:pt idx="5350">0</cx:pt>
          <cx:pt idx="5351">0</cx:pt>
          <cx:pt idx="5352">0</cx:pt>
          <cx:pt idx="5353">0</cx:pt>
          <cx:pt idx="5354">0</cx:pt>
          <cx:pt idx="5355">0</cx:pt>
          <cx:pt idx="5356">0</cx:pt>
          <cx:pt idx="5357">0</cx:pt>
          <cx:pt idx="5358">0</cx:pt>
          <cx:pt idx="5359">0</cx:pt>
          <cx:pt idx="5360">0</cx:pt>
          <cx:pt idx="5361">6</cx:pt>
          <cx:pt idx="5362">60</cx:pt>
          <cx:pt idx="5363">0</cx:pt>
          <cx:pt idx="5364">0</cx:pt>
          <cx:pt idx="5365">0</cx:pt>
          <cx:pt idx="5366">0</cx:pt>
          <cx:pt idx="5367">0</cx:pt>
          <cx:pt idx="5368">0</cx:pt>
          <cx:pt idx="5369">0</cx:pt>
          <cx:pt idx="5370">0</cx:pt>
          <cx:pt idx="5371">0</cx:pt>
          <cx:pt idx="5372">0</cx:pt>
          <cx:pt idx="5373">0</cx:pt>
          <cx:pt idx="5374">0</cx:pt>
          <cx:pt idx="5375">0</cx:pt>
          <cx:pt idx="5376">0</cx:pt>
          <cx:pt idx="5377">0</cx:pt>
          <cx:pt idx="5378">0</cx:pt>
          <cx:pt idx="5379">0</cx:pt>
          <cx:pt idx="5380">0</cx:pt>
          <cx:pt idx="5381">0</cx:pt>
          <cx:pt idx="5382">0</cx:pt>
          <cx:pt idx="5383">0</cx:pt>
          <cx:pt idx="5384">0</cx:pt>
          <cx:pt idx="5385">0</cx:pt>
          <cx:pt idx="5386">0</cx:pt>
          <cx:pt idx="5387">30</cx:pt>
          <cx:pt idx="5388">0</cx:pt>
          <cx:pt idx="5389">0</cx:pt>
          <cx:pt idx="5390">0</cx:pt>
          <cx:pt idx="5391">0</cx:pt>
          <cx:pt idx="5392">0</cx:pt>
          <cx:pt idx="5393">0</cx:pt>
          <cx:pt idx="5394">0</cx:pt>
          <cx:pt idx="5395">0</cx:pt>
          <cx:pt idx="5396">0</cx:pt>
          <cx:pt idx="5397">0</cx:pt>
          <cx:pt idx="5398">0</cx:pt>
          <cx:pt idx="5399">0</cx:pt>
          <cx:pt idx="5400">20</cx:pt>
          <cx:pt idx="5401">720</cx:pt>
          <cx:pt idx="5402">30</cx:pt>
          <cx:pt idx="5403">30</cx:pt>
          <cx:pt idx="5404">10</cx:pt>
          <cx:pt idx="5405">30</cx:pt>
          <cx:pt idx="5406">15</cx:pt>
          <cx:pt idx="5407">35</cx:pt>
          <cx:pt idx="5408">15</cx:pt>
          <cx:pt idx="5409">0</cx:pt>
          <cx:pt idx="5410">0</cx:pt>
          <cx:pt idx="5411">0</cx:pt>
          <cx:pt idx="5412">0</cx:pt>
          <cx:pt idx="5413">0</cx:pt>
          <cx:pt idx="5414">0</cx:pt>
          <cx:pt idx="5415">0</cx:pt>
          <cx:pt idx="5416">0</cx:pt>
          <cx:pt idx="5417">0</cx:pt>
          <cx:pt idx="5418">0</cx:pt>
          <cx:pt idx="5419">0</cx:pt>
          <cx:pt idx="5420">0</cx:pt>
          <cx:pt idx="5421">0</cx:pt>
          <cx:pt idx="5422">0</cx:pt>
          <cx:pt idx="5423">0</cx:pt>
          <cx:pt idx="5424">0</cx:pt>
          <cx:pt idx="5425">0</cx:pt>
          <cx:pt idx="5426">0</cx:pt>
          <cx:pt idx="5427">0</cx:pt>
          <cx:pt idx="5428">0</cx:pt>
          <cx:pt idx="5429">0</cx:pt>
          <cx:pt idx="5430">0</cx:pt>
          <cx:pt idx="5431">0</cx:pt>
          <cx:pt idx="5432">0</cx:pt>
          <cx:pt idx="5433">0</cx:pt>
          <cx:pt idx="5434">0</cx:pt>
          <cx:pt idx="5435">0</cx:pt>
          <cx:pt idx="5436">0</cx:pt>
          <cx:pt idx="5437">999</cx:pt>
          <cx:pt idx="5438">20</cx:pt>
          <cx:pt idx="5439">0</cx:pt>
          <cx:pt idx="5440">0</cx:pt>
          <cx:pt idx="5441">0</cx:pt>
          <cx:pt idx="5442">0</cx:pt>
          <cx:pt idx="5443">0</cx:pt>
          <cx:pt idx="5444">0</cx:pt>
          <cx:pt idx="5445">0</cx:pt>
          <cx:pt idx="5446">0</cx:pt>
          <cx:pt idx="5447">0</cx:pt>
          <cx:pt idx="5448">0</cx:pt>
          <cx:pt idx="5449">0</cx:pt>
          <cx:pt idx="5450">0</cx:pt>
          <cx:pt idx="5451">0</cx:pt>
          <cx:pt idx="5452">0</cx:pt>
          <cx:pt idx="5453">0</cx:pt>
          <cx:pt idx="5454">120</cx:pt>
          <cx:pt idx="5455">15</cx:pt>
          <cx:pt idx="5456">15</cx:pt>
          <cx:pt idx="5457">0</cx:pt>
          <cx:pt idx="5458">0</cx:pt>
          <cx:pt idx="5459">0</cx:pt>
          <cx:pt idx="5460">0</cx:pt>
          <cx:pt idx="5461">0</cx:pt>
          <cx:pt idx="5462">0</cx:pt>
          <cx:pt idx="5463">0</cx:pt>
          <cx:pt idx="5464">0</cx:pt>
          <cx:pt idx="5465">0</cx:pt>
          <cx:pt idx="5466">0</cx:pt>
          <cx:pt idx="5467">0</cx:pt>
          <cx:pt idx="5468">0</cx:pt>
          <cx:pt idx="5469">0</cx:pt>
          <cx:pt idx="5470">0</cx:pt>
          <cx:pt idx="5471">0</cx:pt>
          <cx:pt idx="5472">0</cx:pt>
          <cx:pt idx="5473">0</cx:pt>
          <cx:pt idx="5474">0</cx:pt>
          <cx:pt idx="5475">0</cx:pt>
          <cx:pt idx="5476">60</cx:pt>
          <cx:pt idx="5477">60</cx:pt>
          <cx:pt idx="5478">30</cx:pt>
          <cx:pt idx="5479">0</cx:pt>
          <cx:pt idx="5480">0</cx:pt>
          <cx:pt idx="5481">0</cx:pt>
          <cx:pt idx="5482">0</cx:pt>
          <cx:pt idx="5483">0</cx:pt>
          <cx:pt idx="5484">0</cx:pt>
          <cx:pt idx="5485">0</cx:pt>
          <cx:pt idx="5486">0</cx:pt>
          <cx:pt idx="5487">0</cx:pt>
          <cx:pt idx="5488">0</cx:pt>
          <cx:pt idx="5489">0</cx:pt>
          <cx:pt idx="5490">0</cx:pt>
          <cx:pt idx="5491">0</cx:pt>
          <cx:pt idx="5492">0</cx:pt>
          <cx:pt idx="5493">60</cx:pt>
          <cx:pt idx="5494">0</cx:pt>
          <cx:pt idx="5495">0</cx:pt>
          <cx:pt idx="5496">0</cx:pt>
          <cx:pt idx="5497">0</cx:pt>
          <cx:pt idx="5498">0</cx:pt>
          <cx:pt idx="5499">0</cx:pt>
          <cx:pt idx="5500">0</cx:pt>
          <cx:pt idx="5501">0</cx:pt>
          <cx:pt idx="5502">0</cx:pt>
          <cx:pt idx="5503">0</cx:pt>
          <cx:pt idx="5504">0</cx:pt>
          <cx:pt idx="5505">25</cx:pt>
          <cx:pt idx="5506">20</cx:pt>
          <cx:pt idx="5507">60</cx:pt>
          <cx:pt idx="5508">75</cx:pt>
          <cx:pt idx="5509">0</cx:pt>
          <cx:pt idx="5510">0</cx:pt>
          <cx:pt idx="5511">0</cx:pt>
          <cx:pt idx="5512">0</cx:pt>
          <cx:pt idx="5513">0</cx:pt>
          <cx:pt idx="5514">0</cx:pt>
          <cx:pt idx="5515">0</cx:pt>
          <cx:pt idx="5516">0</cx:pt>
          <cx:pt idx="5517">0</cx:pt>
          <cx:pt idx="5518">0</cx:pt>
          <cx:pt idx="5519">0</cx:pt>
          <cx:pt idx="5520">0</cx:pt>
          <cx:pt idx="5521">0</cx:pt>
          <cx:pt idx="5522">0</cx:pt>
          <cx:pt idx="5523">0</cx:pt>
          <cx:pt idx="5524">0</cx:pt>
          <cx:pt idx="5525">0</cx:pt>
          <cx:pt idx="5526">0</cx:pt>
          <cx:pt idx="5527">0</cx:pt>
          <cx:pt idx="5528">0</cx:pt>
          <cx:pt idx="5529">0</cx:pt>
          <cx:pt idx="5530">0</cx:pt>
          <cx:pt idx="5531">0</cx:pt>
          <cx:pt idx="5532">0</cx:pt>
          <cx:pt idx="5533">0</cx:pt>
          <cx:pt idx="5534">576</cx:pt>
          <cx:pt idx="5535">88</cx:pt>
          <cx:pt idx="5536">5</cx:pt>
          <cx:pt idx="5537">104</cx:pt>
          <cx:pt idx="5538">0</cx:pt>
          <cx:pt idx="5539">0</cx:pt>
          <cx:pt idx="5540">0</cx:pt>
          <cx:pt idx="5541">0</cx:pt>
          <cx:pt idx="5542">0</cx:pt>
          <cx:pt idx="5543">0</cx:pt>
          <cx:pt idx="5544">0</cx:pt>
          <cx:pt idx="5545">0</cx:pt>
          <cx:pt idx="5546">0</cx:pt>
          <cx:pt idx="5547">0</cx:pt>
          <cx:pt idx="5548">0</cx:pt>
          <cx:pt idx="5549">0</cx:pt>
          <cx:pt idx="5550">20</cx:pt>
          <cx:pt idx="5551">45</cx:pt>
          <cx:pt idx="5552">15</cx:pt>
          <cx:pt idx="5553">15</cx:pt>
          <cx:pt idx="5554">45</cx:pt>
          <cx:pt idx="5555">10</cx:pt>
          <cx:pt idx="5556">30</cx:pt>
          <cx:pt idx="5557">150</cx:pt>
          <cx:pt idx="5558">210</cx:pt>
          <cx:pt idx="5559">60</cx:pt>
          <cx:pt idx="5560">0</cx:pt>
          <cx:pt idx="5561">0</cx:pt>
          <cx:pt idx="5562">0</cx:pt>
          <cx:pt idx="5563">0</cx:pt>
          <cx:pt idx="5564">0</cx:pt>
          <cx:pt idx="5565">0</cx:pt>
          <cx:pt idx="5566">0</cx:pt>
          <cx:pt idx="5567">0</cx:pt>
          <cx:pt idx="5568">0</cx:pt>
          <cx:pt idx="5569">0</cx:pt>
          <cx:pt idx="5570">0</cx:pt>
          <cx:pt idx="5571">0</cx:pt>
          <cx:pt idx="5572">0</cx:pt>
          <cx:pt idx="5573">0</cx:pt>
          <cx:pt idx="5574">0</cx:pt>
          <cx:pt idx="5575">0</cx:pt>
          <cx:pt idx="5576">0</cx:pt>
          <cx:pt idx="5577">0</cx:pt>
          <cx:pt idx="5578">0</cx:pt>
          <cx:pt idx="5579">0</cx:pt>
          <cx:pt idx="5580">0</cx:pt>
          <cx:pt idx="5581">0</cx:pt>
          <cx:pt idx="5582">17</cx:pt>
          <cx:pt idx="5583">30</cx:pt>
          <cx:pt idx="5584">30</cx:pt>
          <cx:pt idx="5585">20</cx:pt>
          <cx:pt idx="5586">10</cx:pt>
          <cx:pt idx="5587">10</cx:pt>
          <cx:pt idx="5588">10</cx:pt>
          <cx:pt idx="5589">10</cx:pt>
          <cx:pt idx="5590">30</cx:pt>
          <cx:pt idx="5591">90</cx:pt>
          <cx:pt idx="5592">120</cx:pt>
          <cx:pt idx="5593">120</cx:pt>
          <cx:pt idx="5594">75</cx:pt>
          <cx:pt idx="5595">10</cx:pt>
          <cx:pt idx="5596">5</cx:pt>
          <cx:pt idx="5597">20</cx:pt>
          <cx:pt idx="5598">30</cx:pt>
          <cx:pt idx="5599">0</cx:pt>
          <cx:pt idx="5600">0</cx:pt>
          <cx:pt idx="5601">0</cx:pt>
          <cx:pt idx="5602">0</cx:pt>
          <cx:pt idx="5603">0</cx:pt>
          <cx:pt idx="5604">0</cx:pt>
          <cx:pt idx="5605">0</cx:pt>
          <cx:pt idx="5606">0</cx:pt>
          <cx:pt idx="5607">0</cx:pt>
          <cx:pt idx="5608">0</cx:pt>
          <cx:pt idx="5609">0</cx:pt>
          <cx:pt idx="5610">0</cx:pt>
          <cx:pt idx="5611">0</cx:pt>
          <cx:pt idx="5612">0</cx:pt>
          <cx:pt idx="5613">0</cx:pt>
          <cx:pt idx="5614">35</cx:pt>
          <cx:pt idx="5615">25</cx:pt>
          <cx:pt idx="5616">0</cx:pt>
          <cx:pt idx="5617">0</cx:pt>
          <cx:pt idx="5618">0</cx:pt>
          <cx:pt idx="5619">0</cx:pt>
          <cx:pt idx="5620">0</cx:pt>
          <cx:pt idx="5621">0</cx:pt>
          <cx:pt idx="5622">0</cx:pt>
          <cx:pt idx="5623">0</cx:pt>
          <cx:pt idx="5624">105</cx:pt>
          <cx:pt idx="5625">0</cx:pt>
          <cx:pt idx="5626">0</cx:pt>
          <cx:pt idx="5627">0</cx:pt>
          <cx:pt idx="5628">0</cx:pt>
          <cx:pt idx="5629">0</cx:pt>
          <cx:pt idx="5630">0</cx:pt>
          <cx:pt idx="5631">0</cx:pt>
          <cx:pt idx="5632">0</cx:pt>
          <cx:pt idx="5633">0</cx:pt>
          <cx:pt idx="5634">0</cx:pt>
          <cx:pt idx="5635">0</cx:pt>
          <cx:pt idx="5636">0</cx:pt>
          <cx:pt idx="5637">0</cx:pt>
          <cx:pt idx="5638">0</cx:pt>
          <cx:pt idx="5639">480</cx:pt>
          <cx:pt idx="5640">60</cx:pt>
          <cx:pt idx="5641">0</cx:pt>
          <cx:pt idx="5642">0</cx:pt>
          <cx:pt idx="5643">0</cx:pt>
          <cx:pt idx="5644">0</cx:pt>
          <cx:pt idx="5645">0</cx:pt>
          <cx:pt idx="5646">0</cx:pt>
          <cx:pt idx="5647">0</cx:pt>
          <cx:pt idx="5648">0</cx:pt>
          <cx:pt idx="5649">0</cx:pt>
          <cx:pt idx="5650">0</cx:pt>
          <cx:pt idx="5651">0</cx:pt>
          <cx:pt idx="5652">0</cx:pt>
          <cx:pt idx="5653">30</cx:pt>
          <cx:pt idx="5654">240</cx:pt>
          <cx:pt idx="5655">70</cx:pt>
          <cx:pt idx="5656">95</cx:pt>
          <cx:pt idx="5657">180</cx:pt>
          <cx:pt idx="5658">20</cx:pt>
          <cx:pt idx="5659">0</cx:pt>
          <cx:pt idx="5660">0</cx:pt>
          <cx:pt idx="5661">0</cx:pt>
          <cx:pt idx="5662">0</cx:pt>
          <cx:pt idx="5663">0</cx:pt>
          <cx:pt idx="5664">0</cx:pt>
          <cx:pt idx="5665">0</cx:pt>
          <cx:pt idx="5666">0</cx:pt>
          <cx:pt idx="5667">0</cx:pt>
          <cx:pt idx="5668">32</cx:pt>
          <cx:pt idx="5669">0</cx:pt>
          <cx:pt idx="5670">0</cx:pt>
          <cx:pt idx="5671">360</cx:pt>
          <cx:pt idx="5672">0</cx:pt>
          <cx:pt idx="5673">0</cx:pt>
          <cx:pt idx="5674">0</cx:pt>
          <cx:pt idx="5675">0</cx:pt>
          <cx:pt idx="5676">420</cx:pt>
          <cx:pt idx="5677">185</cx:pt>
          <cx:pt idx="5678">20</cx:pt>
          <cx:pt idx="5679">60</cx:pt>
          <cx:pt idx="5680">35</cx:pt>
          <cx:pt idx="5681">0</cx:pt>
          <cx:pt idx="5682">0</cx:pt>
          <cx:pt idx="5683">0</cx:pt>
          <cx:pt idx="5684">0</cx:pt>
          <cx:pt idx="5685">0</cx:pt>
          <cx:pt idx="5686">0</cx:pt>
          <cx:pt idx="5687">0</cx:pt>
          <cx:pt idx="5688">10</cx:pt>
          <cx:pt idx="5689">5</cx:pt>
          <cx:pt idx="5690">15</cx:pt>
          <cx:pt idx="5691">150</cx:pt>
          <cx:pt idx="5692">0</cx:pt>
          <cx:pt idx="5693">0</cx:pt>
          <cx:pt idx="5694">0</cx:pt>
          <cx:pt idx="5695">0</cx:pt>
          <cx:pt idx="5696">0</cx:pt>
          <cx:pt idx="5697">0</cx:pt>
          <cx:pt idx="5698">0</cx:pt>
          <cx:pt idx="5699">0</cx:pt>
          <cx:pt idx="5700">0</cx:pt>
          <cx:pt idx="5701">0</cx:pt>
          <cx:pt idx="5702">0</cx:pt>
          <cx:pt idx="5703">0</cx:pt>
          <cx:pt idx="5704">30</cx:pt>
          <cx:pt idx="5705">10</cx:pt>
          <cx:pt idx="5706">75</cx:pt>
          <cx:pt idx="5707">60</cx:pt>
          <cx:pt idx="5708">10</cx:pt>
          <cx:pt idx="5709">10</cx:pt>
          <cx:pt idx="5710">30</cx:pt>
          <cx:pt idx="5711">0</cx:pt>
          <cx:pt idx="5712">0</cx:pt>
          <cx:pt idx="5713">0</cx:pt>
          <cx:pt idx="5714">0</cx:pt>
          <cx:pt idx="5715">0</cx:pt>
          <cx:pt idx="5716">88</cx:pt>
          <cx:pt idx="5717">112</cx:pt>
          <cx:pt idx="5718">60</cx:pt>
          <cx:pt idx="5719">540</cx:pt>
          <cx:pt idx="5720">60</cx:pt>
          <cx:pt idx="5721">0</cx:pt>
          <cx:pt idx="5722">0</cx:pt>
          <cx:pt idx="5723">0</cx:pt>
          <cx:pt idx="5724">0</cx:pt>
          <cx:pt idx="5725">0</cx:pt>
          <cx:pt idx="5726">0</cx:pt>
          <cx:pt idx="5727">0</cx:pt>
          <cx:pt idx="5728">0</cx:pt>
          <cx:pt idx="5729">0</cx:pt>
          <cx:pt idx="5730">0</cx:pt>
          <cx:pt idx="5731">0</cx:pt>
          <cx:pt idx="5732">0</cx:pt>
          <cx:pt idx="5733">0</cx:pt>
          <cx:pt idx="5734">0</cx:pt>
          <cx:pt idx="5735">0</cx:pt>
          <cx:pt idx="5736">0</cx:pt>
          <cx:pt idx="5737">0</cx:pt>
          <cx:pt idx="5738">0</cx:pt>
          <cx:pt idx="5739">0</cx:pt>
          <cx:pt idx="5740">0</cx:pt>
          <cx:pt idx="5741">75</cx:pt>
          <cx:pt idx="5742">45</cx:pt>
          <cx:pt idx="5743">0</cx:pt>
          <cx:pt idx="5744">0</cx:pt>
          <cx:pt idx="5745">0</cx:pt>
          <cx:pt idx="5746">0</cx:pt>
          <cx:pt idx="5747">0</cx:pt>
          <cx:pt idx="5748">30</cx:pt>
          <cx:pt idx="5749">30</cx:pt>
          <cx:pt idx="5750">60</cx:pt>
          <cx:pt idx="5751">120</cx:pt>
          <cx:pt idx="5752">0</cx:pt>
          <cx:pt idx="5753">0</cx:pt>
          <cx:pt idx="5754">0</cx:pt>
          <cx:pt idx="5755">0</cx:pt>
          <cx:pt idx="5756">0</cx:pt>
          <cx:pt idx="5757">0</cx:pt>
          <cx:pt idx="5758">0</cx:pt>
          <cx:pt idx="5759">0</cx:pt>
          <cx:pt idx="5760">0</cx:pt>
          <cx:pt idx="5761">0</cx:pt>
          <cx:pt idx="5762">0</cx:pt>
          <cx:pt idx="5763">0</cx:pt>
          <cx:pt idx="5764">0</cx:pt>
          <cx:pt idx="5765">0</cx:pt>
          <cx:pt idx="5766">0</cx:pt>
          <cx:pt idx="5767">0</cx:pt>
          <cx:pt idx="5768">0</cx:pt>
          <cx:pt idx="5769">0</cx:pt>
          <cx:pt idx="5770">0</cx:pt>
          <cx:pt idx="5771">0</cx:pt>
          <cx:pt idx="5772">0</cx:pt>
          <cx:pt idx="5773">0</cx:pt>
          <cx:pt idx="5774">0</cx:pt>
          <cx:pt idx="5775">30</cx:pt>
          <cx:pt idx="5776">15</cx:pt>
          <cx:pt idx="5777">10</cx:pt>
          <cx:pt idx="5778">0</cx:pt>
          <cx:pt idx="5779">0</cx:pt>
          <cx:pt idx="5780">0</cx:pt>
          <cx:pt idx="5781">0</cx:pt>
          <cx:pt idx="5782">0</cx:pt>
          <cx:pt idx="5783">0</cx:pt>
          <cx:pt idx="5784">0</cx:pt>
          <cx:pt idx="5785">0</cx:pt>
          <cx:pt idx="5786">0</cx:pt>
          <cx:pt idx="5787">0</cx:pt>
          <cx:pt idx="5788">0</cx:pt>
          <cx:pt idx="5789">0</cx:pt>
          <cx:pt idx="5790">0</cx:pt>
          <cx:pt idx="5791">0</cx:pt>
          <cx:pt idx="5792">20</cx:pt>
          <cx:pt idx="5793">120</cx:pt>
          <cx:pt idx="5794">35</cx:pt>
          <cx:pt idx="5795">30</cx:pt>
          <cx:pt idx="5796">0</cx:pt>
          <cx:pt idx="5797">0</cx:pt>
          <cx:pt idx="5798">0</cx:pt>
          <cx:pt idx="5799">0</cx:pt>
          <cx:pt idx="5800">0</cx:pt>
          <cx:pt idx="5801">0</cx:pt>
          <cx:pt idx="5802">0</cx:pt>
          <cx:pt idx="5803">0</cx:pt>
          <cx:pt idx="5804">0</cx:pt>
          <cx:pt idx="5805">30</cx:pt>
          <cx:pt idx="5806">0</cx:pt>
          <cx:pt idx="5807">0</cx:pt>
          <cx:pt idx="5808">0</cx:pt>
          <cx:pt idx="5809">0</cx:pt>
          <cx:pt idx="5810">0</cx:pt>
          <cx:pt idx="5811">10</cx:pt>
          <cx:pt idx="5812">54</cx:pt>
          <cx:pt idx="5813">60</cx:pt>
          <cx:pt idx="5814">45</cx:pt>
          <cx:pt idx="5815">0</cx:pt>
          <cx:pt idx="5816">0</cx:pt>
          <cx:pt idx="5817">0</cx:pt>
          <cx:pt idx="5818">21</cx:pt>
          <cx:pt idx="5819">45</cx:pt>
          <cx:pt idx="5820">180</cx:pt>
          <cx:pt idx="5821">60</cx:pt>
          <cx:pt idx="5822">0</cx:pt>
          <cx:pt idx="5823">0</cx:pt>
          <cx:pt idx="5824">0</cx:pt>
          <cx:pt idx="5825">0</cx:pt>
          <cx:pt idx="5826">0</cx:pt>
          <cx:pt idx="5827">0</cx:pt>
          <cx:pt idx="5828">0</cx:pt>
          <cx:pt idx="5829">0</cx:pt>
          <cx:pt idx="5830">0</cx:pt>
          <cx:pt idx="5831">0</cx:pt>
          <cx:pt idx="5832">0</cx:pt>
          <cx:pt idx="5833">0</cx:pt>
          <cx:pt idx="5834">0</cx:pt>
          <cx:pt idx="5835">0</cx:pt>
          <cx:pt idx="5836">0</cx:pt>
          <cx:pt idx="5837">0</cx:pt>
          <cx:pt idx="5838">0</cx:pt>
          <cx:pt idx="5839">0</cx:pt>
          <cx:pt idx="5840">0</cx:pt>
          <cx:pt idx="5841">0</cx:pt>
          <cx:pt idx="5842">0</cx:pt>
          <cx:pt idx="5843">30</cx:pt>
          <cx:pt idx="5844">960</cx:pt>
          <cx:pt idx="5845">40</cx:pt>
          <cx:pt idx="5846">60</cx:pt>
          <cx:pt idx="5847">30</cx:pt>
          <cx:pt idx="5848">120</cx:pt>
          <cx:pt idx="5849">0</cx:pt>
          <cx:pt idx="5850">0</cx:pt>
          <cx:pt idx="5851">0</cx:pt>
          <cx:pt idx="5852">0</cx:pt>
          <cx:pt idx="5853">0</cx:pt>
          <cx:pt idx="5854">0</cx:pt>
          <cx:pt idx="5855">0</cx:pt>
          <cx:pt idx="5856">0</cx:pt>
          <cx:pt idx="5857">0</cx:pt>
          <cx:pt idx="5858">0</cx:pt>
          <cx:pt idx="5859">0</cx:pt>
          <cx:pt idx="5860">30</cx:pt>
          <cx:pt idx="5861">30</cx:pt>
          <cx:pt idx="5862">375</cx:pt>
          <cx:pt idx="5863">180</cx:pt>
          <cx:pt idx="5864">0</cx:pt>
          <cx:pt idx="5865">0</cx:pt>
          <cx:pt idx="5866">0</cx:pt>
          <cx:pt idx="5867">0</cx:pt>
          <cx:pt idx="5868">0</cx:pt>
          <cx:pt idx="5869">0</cx:pt>
          <cx:pt idx="5870">0</cx:pt>
          <cx:pt idx="5871">0</cx:pt>
          <cx:pt idx="5872">0</cx:pt>
          <cx:pt idx="5873">0</cx:pt>
          <cx:pt idx="5874">0</cx:pt>
          <cx:pt idx="5875">0</cx:pt>
          <cx:pt idx="5876">0</cx:pt>
          <cx:pt idx="5877">0</cx:pt>
          <cx:pt idx="5878">0</cx:pt>
          <cx:pt idx="5879">0</cx:pt>
          <cx:pt idx="5880">0</cx:pt>
          <cx:pt idx="5881">0</cx:pt>
          <cx:pt idx="5882">0</cx:pt>
          <cx:pt idx="5883">0</cx:pt>
          <cx:pt idx="5884">0</cx:pt>
          <cx:pt idx="5885">0</cx:pt>
          <cx:pt idx="5886">30</cx:pt>
          <cx:pt idx="5887">2</cx:pt>
          <cx:pt idx="5888">60</cx:pt>
          <cx:pt idx="5889">30</cx:pt>
          <cx:pt idx="5890">25</cx:pt>
          <cx:pt idx="5891">10</cx:pt>
          <cx:pt idx="5892">10</cx:pt>
          <cx:pt idx="5893">70</cx:pt>
          <cx:pt idx="5894">20</cx:pt>
          <cx:pt idx="5895">60</cx:pt>
          <cx:pt idx="5896">120</cx:pt>
          <cx:pt idx="5897">0</cx:pt>
          <cx:pt idx="5898">0</cx:pt>
          <cx:pt idx="5899">0</cx:pt>
          <cx:pt idx="5900">0</cx:pt>
          <cx:pt idx="5901">0</cx:pt>
          <cx:pt idx="5902">0</cx:pt>
          <cx:pt idx="5903">0</cx:pt>
          <cx:pt idx="5904">0</cx:pt>
          <cx:pt idx="5905">0</cx:pt>
          <cx:pt idx="5906">0</cx:pt>
          <cx:pt idx="5907">0</cx:pt>
          <cx:pt idx="5908">0</cx:pt>
          <cx:pt idx="5909">0</cx:pt>
          <cx:pt idx="5910">0</cx:pt>
          <cx:pt idx="5911">0</cx:pt>
          <cx:pt idx="5912">0</cx:pt>
          <cx:pt idx="5913">20</cx:pt>
          <cx:pt idx="5914">0</cx:pt>
          <cx:pt idx="5915">0</cx:pt>
          <cx:pt idx="5916">0</cx:pt>
          <cx:pt idx="5917">0</cx:pt>
          <cx:pt idx="5918">0</cx:pt>
          <cx:pt idx="5919">0</cx:pt>
          <cx:pt idx="5920">0</cx:pt>
          <cx:pt idx="5921">0</cx:pt>
          <cx:pt idx="5922">30</cx:pt>
          <cx:pt idx="5923">120</cx:pt>
          <cx:pt idx="5924">0</cx:pt>
          <cx:pt idx="5925">0</cx:pt>
          <cx:pt idx="5926">0</cx:pt>
          <cx:pt idx="5927">0</cx:pt>
          <cx:pt idx="5928">0</cx:pt>
          <cx:pt idx="5929">0</cx:pt>
          <cx:pt idx="5930">0</cx:pt>
          <cx:pt idx="5931">0</cx:pt>
          <cx:pt idx="5932">0</cx:pt>
          <cx:pt idx="5933">0</cx:pt>
          <cx:pt idx="5934">0</cx:pt>
          <cx:pt idx="5935">0</cx:pt>
          <cx:pt idx="5936">0</cx:pt>
          <cx:pt idx="5937">45</cx:pt>
          <cx:pt idx="5938">200</cx:pt>
          <cx:pt idx="5939">220</cx:pt>
          <cx:pt idx="5940">25</cx:pt>
          <cx:pt idx="5941">0</cx:pt>
          <cx:pt idx="5942">0</cx:pt>
          <cx:pt idx="5943">0</cx:pt>
          <cx:pt idx="5944">0</cx:pt>
          <cx:pt idx="5945">0</cx:pt>
          <cx:pt idx="5946">0</cx:pt>
          <cx:pt idx="5947">0</cx:pt>
          <cx:pt idx="5948">0</cx:pt>
          <cx:pt idx="5949">0</cx:pt>
          <cx:pt idx="5950">5</cx:pt>
          <cx:pt idx="5951">30</cx:pt>
          <cx:pt idx="5952">60</cx:pt>
          <cx:pt idx="5953">0</cx:pt>
          <cx:pt idx="5954">0</cx:pt>
          <cx:pt idx="5955">0</cx:pt>
          <cx:pt idx="5956">0</cx:pt>
          <cx:pt idx="5957">0</cx:pt>
          <cx:pt idx="5958">0</cx:pt>
          <cx:pt idx="5959">0</cx:pt>
          <cx:pt idx="5960">0</cx:pt>
          <cx:pt idx="5961">0</cx:pt>
          <cx:pt idx="5962">10</cx:pt>
          <cx:pt idx="5963">45</cx:pt>
          <cx:pt idx="5964">0</cx:pt>
          <cx:pt idx="5965">0</cx:pt>
          <cx:pt idx="5966">0</cx:pt>
          <cx:pt idx="5967">0</cx:pt>
          <cx:pt idx="5968">0</cx:pt>
          <cx:pt idx="5969">0</cx:pt>
          <cx:pt idx="5970">0</cx:pt>
          <cx:pt idx="5971">0</cx:pt>
          <cx:pt idx="5972">0</cx:pt>
          <cx:pt idx="5973">60</cx:pt>
          <cx:pt idx="5974">28</cx:pt>
          <cx:pt idx="5975">0</cx:pt>
          <cx:pt idx="5976">0</cx:pt>
          <cx:pt idx="5977">0</cx:pt>
          <cx:pt idx="5978">0</cx:pt>
          <cx:pt idx="5979">0</cx:pt>
          <cx:pt idx="5980">0</cx:pt>
          <cx:pt idx="5981">0</cx:pt>
          <cx:pt idx="5982">0</cx:pt>
          <cx:pt idx="5983">0</cx:pt>
          <cx:pt idx="5984">0</cx:pt>
          <cx:pt idx="5985">0</cx:pt>
          <cx:pt idx="5986">0</cx:pt>
          <cx:pt idx="5987">80</cx:pt>
          <cx:pt idx="5988">60</cx:pt>
          <cx:pt idx="5989">15</cx:pt>
          <cx:pt idx="5990">45</cx:pt>
          <cx:pt idx="5991">45</cx:pt>
          <cx:pt idx="5992">30</cx:pt>
          <cx:pt idx="5993">10</cx:pt>
          <cx:pt idx="5994">0</cx:pt>
          <cx:pt idx="5995">0</cx:pt>
          <cx:pt idx="5996">120</cx:pt>
          <cx:pt idx="5997">60</cx:pt>
          <cx:pt idx="5998">20</cx:pt>
          <cx:pt idx="5999">0</cx:pt>
          <cx:pt idx="6000">0</cx:pt>
          <cx:pt idx="6001">0</cx:pt>
          <cx:pt idx="6002">0</cx:pt>
          <cx:pt idx="6003">0</cx:pt>
          <cx:pt idx="6004">0</cx:pt>
          <cx:pt idx="6005">0</cx:pt>
          <cx:pt idx="6006">0</cx:pt>
          <cx:pt idx="6007">5</cx:pt>
          <cx:pt idx="6008">20</cx:pt>
          <cx:pt idx="6009">60</cx:pt>
          <cx:pt idx="6010">0</cx:pt>
          <cx:pt idx="6011">0</cx:pt>
          <cx:pt idx="6012">0</cx:pt>
          <cx:pt idx="6013">45</cx:pt>
          <cx:pt idx="6014">30</cx:pt>
          <cx:pt idx="6015">22</cx:pt>
          <cx:pt idx="6016">0</cx:pt>
          <cx:pt idx="6017">0</cx:pt>
          <cx:pt idx="6018">0</cx:pt>
          <cx:pt idx="6019">0</cx:pt>
          <cx:pt idx="6020">0</cx:pt>
          <cx:pt idx="6021">0</cx:pt>
          <cx:pt idx="6022">0</cx:pt>
          <cx:pt idx="6023">10</cx:pt>
          <cx:pt idx="6024">30</cx:pt>
          <cx:pt idx="6025">28</cx:pt>
          <cx:pt idx="6026">15</cx:pt>
          <cx:pt idx="6027">60</cx:pt>
          <cx:pt idx="6028">20</cx:pt>
          <cx:pt idx="6029">20</cx:pt>
          <cx:pt idx="6030">90</cx:pt>
          <cx:pt idx="6031">0</cx:pt>
          <cx:pt idx="6032">0</cx:pt>
          <cx:pt idx="6033">0</cx:pt>
          <cx:pt idx="6034">0</cx:pt>
          <cx:pt idx="6035">0</cx:pt>
          <cx:pt idx="6036">0</cx:pt>
          <cx:pt idx="6037">0</cx:pt>
          <cx:pt idx="6038">0</cx:pt>
          <cx:pt idx="6039">0</cx:pt>
          <cx:pt idx="6040">0</cx:pt>
          <cx:pt idx="6041">22</cx:pt>
          <cx:pt idx="6042">40</cx:pt>
          <cx:pt idx="6043">120</cx:pt>
          <cx:pt idx="6044">0</cx:pt>
          <cx:pt idx="6045">0</cx:pt>
          <cx:pt idx="6046">0</cx:pt>
          <cx:pt idx="6047">0</cx:pt>
          <cx:pt idx="6048">0</cx:pt>
          <cx:pt idx="6049">0</cx:pt>
          <cx:pt idx="6050">0</cx:pt>
          <cx:pt idx="6051">0</cx:pt>
          <cx:pt idx="6052">0</cx:pt>
          <cx:pt idx="6053">45</cx:pt>
          <cx:pt idx="6054">60</cx:pt>
          <cx:pt idx="6055">30</cx:pt>
          <cx:pt idx="6056">120</cx:pt>
          <cx:pt idx="6057">0</cx:pt>
          <cx:pt idx="6058">0</cx:pt>
          <cx:pt idx="6059">0</cx:pt>
          <cx:pt idx="6060">180</cx:pt>
          <cx:pt idx="6061">60</cx:pt>
          <cx:pt idx="6062">180</cx:pt>
          <cx:pt idx="6063">270</cx:pt>
          <cx:pt idx="6064">33</cx:pt>
          <cx:pt idx="6065">35</cx:pt>
          <cx:pt idx="6066">0</cx:pt>
          <cx:pt idx="6067">0</cx:pt>
          <cx:pt idx="6068">0</cx:pt>
          <cx:pt idx="6069">0</cx:pt>
          <cx:pt idx="6070">0</cx:pt>
          <cx:pt idx="6071">0</cx:pt>
          <cx:pt idx="6072">0</cx:pt>
          <cx:pt idx="6073">0</cx:pt>
          <cx:pt idx="6074">55</cx:pt>
          <cx:pt idx="6075">307</cx:pt>
          <cx:pt idx="6076">15</cx:pt>
          <cx:pt idx="6077">120</cx:pt>
          <cx:pt idx="6078">45</cx:pt>
          <cx:pt idx="6079">30</cx:pt>
          <cx:pt idx="6080">5</cx:pt>
          <cx:pt idx="6081">0</cx:pt>
          <cx:pt idx="6082">0</cx:pt>
          <cx:pt idx="6083">0</cx:pt>
          <cx:pt idx="6084">0</cx:pt>
          <cx:pt idx="6085">0</cx:pt>
          <cx:pt idx="6086">0</cx:pt>
          <cx:pt idx="6087">0</cx:pt>
          <cx:pt idx="6088">119</cx:pt>
          <cx:pt idx="6089">20</cx:pt>
          <cx:pt idx="6090">20</cx:pt>
          <cx:pt idx="6091">0</cx:pt>
          <cx:pt idx="6092">0</cx:pt>
          <cx:pt idx="6093">120</cx:pt>
          <cx:pt idx="6094">60</cx:pt>
          <cx:pt idx="6095">999</cx:pt>
          <cx:pt idx="6096">60</cx:pt>
          <cx:pt idx="6097">0</cx:pt>
          <cx:pt idx="6098">0</cx:pt>
          <cx:pt idx="6099">0</cx:pt>
          <cx:pt idx="6100">0</cx:pt>
          <cx:pt idx="6101">0</cx:pt>
          <cx:pt idx="6102">27</cx:pt>
          <cx:pt idx="6103">18</cx:pt>
          <cx:pt idx="6104">60</cx:pt>
          <cx:pt idx="6105">0</cx:pt>
          <cx:pt idx="6106">0</cx:pt>
          <cx:pt idx="6107">0</cx:pt>
          <cx:pt idx="6108">0</cx:pt>
          <cx:pt idx="6109">0</cx:pt>
          <cx:pt idx="6110">101</cx:pt>
          <cx:pt idx="6111">15</cx:pt>
          <cx:pt idx="6112">10</cx:pt>
          <cx:pt idx="6113">300</cx:pt>
          <cx:pt idx="6114">360</cx:pt>
          <cx:pt idx="6115">0</cx:pt>
          <cx:pt idx="6116">0</cx:pt>
          <cx:pt idx="6117">0</cx:pt>
          <cx:pt idx="6118">0</cx:pt>
          <cx:pt idx="6119">0</cx:pt>
          <cx:pt idx="6120">0</cx:pt>
          <cx:pt idx="6121">0</cx:pt>
          <cx:pt idx="6122">70</cx:pt>
          <cx:pt idx="6123">15</cx:pt>
          <cx:pt idx="6124">240</cx:pt>
          <cx:pt idx="6125">15</cx:pt>
          <cx:pt idx="6126">60</cx:pt>
          <cx:pt idx="6127">60</cx:pt>
          <cx:pt idx="6128">60</cx:pt>
          <cx:pt idx="6129">0</cx:pt>
          <cx:pt idx="6130">60</cx:pt>
          <cx:pt idx="6131">60</cx:pt>
          <cx:pt idx="6132">60</cx:pt>
          <cx:pt idx="6133">10</cx:pt>
          <cx:pt idx="6134">30</cx:pt>
          <cx:pt idx="6135">218</cx:pt>
          <cx:pt idx="6136">75</cx:pt>
          <cx:pt idx="6137">70</cx:pt>
          <cx:pt idx="6138">30</cx:pt>
          <cx:pt idx="6139">0</cx:pt>
          <cx:pt idx="6140">0</cx:pt>
          <cx:pt idx="6141">0</cx:pt>
          <cx:pt idx="6142">0</cx:pt>
          <cx:pt idx="6143">0</cx:pt>
          <cx:pt idx="6144">0</cx:pt>
        </cx:lvl>
      </cx:numDim>
    </cx:data>
  </cx:chartData>
  <cx:chart>
    <cx:title pos="t" align="ctr" overlay="0">
      <cx:tx>
        <cx:rich>
          <a:bodyPr spcFirstLastPara="1" vertOverflow="ellipsis" horzOverflow="overflow" wrap="square" lIns="0" tIns="0" rIns="0" bIns="0" anchor="ctr" anchorCtr="1"/>
          <a:lstStyle/>
          <a:p>
            <a:pPr algn="ctr" rtl="0">
              <a:spcBef>
                <a:spcPts val="0"/>
              </a:spcBef>
              <a:spcAft>
                <a:spcPts val="0"/>
              </a:spcAft>
            </a:pPr>
            <a:r>
              <a:rPr lang="en-US" sz="1400" b="0" i="0" u="none" strike="noStrike" cap="none" baseline="0" dirty="0">
                <a:solidFill>
                  <a:schemeClr val="lt1"/>
                </a:solidFill>
                <a:latin typeface="Sofia Sans Semi Condensed"/>
                <a:ea typeface="Calibri" panose="020F0502020204030204" pitchFamily="34" charset="0"/>
                <a:cs typeface="Arial"/>
              </a:rPr>
              <a:t>Downtime Distribution before the </a:t>
            </a:r>
            <a:r>
              <a:rPr lang="en-US" sz="1400" b="0" i="0" u="none" strike="noStrike" cap="none" baseline="0" dirty="0" err="1">
                <a:solidFill>
                  <a:schemeClr val="lt1"/>
                </a:solidFill>
                <a:latin typeface="Sofia Sans Semi Condensed"/>
                <a:ea typeface="Calibri" panose="020F0502020204030204" pitchFamily="34" charset="0"/>
                <a:cs typeface="Arial"/>
              </a:rPr>
              <a:t>winsorizing</a:t>
            </a:r>
            <a:r>
              <a:rPr lang="en-US" sz="1400" b="0" i="0" u="none" strike="noStrike" cap="none" baseline="0" dirty="0">
                <a:solidFill>
                  <a:schemeClr val="lt1"/>
                </a:solidFill>
                <a:latin typeface="Sofia Sans Semi Condensed"/>
                <a:ea typeface="Calibri" panose="020F0502020204030204" pitchFamily="34" charset="0"/>
                <a:cs typeface="Arial"/>
              </a:rPr>
              <a:t>  </a:t>
            </a:r>
          </a:p>
        </cx:rich>
      </cx:tx>
    </cx:title>
    <cx:plotArea>
      <cx:plotAreaRegion>
        <cx:series layoutId="clusteredColumn" uniqueId="{4B8C264B-BC52-4DC3-8BC9-830F1A7FF666}">
          <cx:dataId val="0"/>
          <cx:layoutPr>
            <cx:binning intervalClosed="r"/>
          </cx:layoutPr>
        </cx:series>
      </cx:plotAreaRegion>
      <cx:axis id="0">
        <cx:catScaling gapWidth="0"/>
        <cx:tickLabels/>
        <cx:txPr>
          <a:bodyPr spcFirstLastPara="1" vertOverflow="ellipsis" horzOverflow="overflow" wrap="square" lIns="0" tIns="0" rIns="0" bIns="0" anchor="ctr" anchorCtr="1"/>
          <a:lstStyle/>
          <a:p>
            <a:pPr algn="ctr" rtl="0">
              <a:defRPr>
                <a:solidFill>
                  <a:schemeClr val="bg1"/>
                </a:solidFill>
              </a:defRPr>
            </a:pPr>
            <a:endParaRPr lang="en-US" sz="900" b="0" i="0" u="none" strike="noStrike" baseline="0">
              <a:solidFill>
                <a:schemeClr val="bg1"/>
              </a:solidFill>
              <a:latin typeface="Arial"/>
            </a:endParaRPr>
          </a:p>
        </cx:txPr>
      </cx:axis>
      <cx:axis id="1">
        <cx:valScaling/>
        <cx:majorGridlines/>
        <cx:tickLabels/>
        <cx:txPr>
          <a:bodyPr spcFirstLastPara="1" vertOverflow="ellipsis" horzOverflow="overflow" wrap="square" lIns="0" tIns="0" rIns="0" bIns="0" anchor="ctr" anchorCtr="1"/>
          <a:lstStyle/>
          <a:p>
            <a:pPr algn="ctr" rtl="0">
              <a:defRPr>
                <a:solidFill>
                  <a:schemeClr val="bg1"/>
                </a:solidFill>
              </a:defRPr>
            </a:pPr>
            <a:endParaRPr lang="en-US" sz="900" b="0" i="0" u="none" strike="noStrike" baseline="0">
              <a:solidFill>
                <a:schemeClr val="bg1"/>
              </a:solidFill>
              <a:latin typeface="Arial"/>
            </a:endParaRPr>
          </a:p>
        </cx:txPr>
      </cx:axis>
    </cx:plotArea>
  </cx:chart>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'After winsorizing'!$B$2:$B$5759</cx:f>
        <cx:lvl ptCount="5758" formatCode="General">
          <cx:pt idx="0">0</cx:pt>
          <cx:pt idx="1">0</cx:pt>
          <cx:pt idx="2">0</cx:pt>
          <cx:pt idx="3">0</cx:pt>
          <cx:pt idx="4">0</cx:pt>
          <cx:pt idx="5">15</cx:pt>
          <cx:pt idx="6">0</cx:pt>
          <cx:pt idx="7">0</cx:pt>
          <cx:pt idx="8">15</cx:pt>
          <cx:pt idx="9">0</cx:pt>
          <cx:pt idx="10">20</cx:pt>
          <cx:pt idx="11">0</cx:pt>
          <cx:pt idx="12">50</cx:pt>
          <cx:pt idx="13">20</cx:pt>
          <cx:pt idx="14">30</cx:pt>
          <cx:pt idx="15">50</cx:pt>
          <cx:pt idx="16">0</cx:pt>
          <cx:pt idx="17">0</cx:pt>
          <cx:pt idx="18">0</cx:pt>
          <cx:pt idx="19">0</cx:pt>
          <cx:pt idx="20">0</cx:pt>
          <cx:pt idx="21">0</cx:pt>
          <cx:pt idx="22">0</cx:pt>
          <cx:pt idx="23">0</cx:pt>
          <cx:pt idx="24">0</cx:pt>
          <cx:pt idx="25">30</cx:pt>
          <cx:pt idx="26">0</cx:pt>
          <cx:pt idx="27">1</cx:pt>
          <cx:pt idx="28">0</cx:pt>
          <cx:pt idx="29">50</cx:pt>
          <cx:pt idx="30">15</cx:pt>
          <cx:pt idx="31">10</cx:pt>
          <cx:pt idx="32">15</cx:pt>
          <cx:pt idx="33">15</cx:pt>
          <cx:pt idx="34">15</cx:pt>
          <cx:pt idx="35">0</cx:pt>
          <cx:pt idx="36">0</cx:pt>
          <cx:pt idx="37">0</cx:pt>
          <cx:pt idx="38">0</cx:pt>
          <cx:pt idx="39">0</cx:pt>
          <cx:pt idx="40">0</cx:pt>
          <cx:pt idx="41">30</cx:pt>
          <cx:pt idx="42">25</cx:pt>
          <cx:pt idx="43">20</cx:pt>
          <cx:pt idx="44">20</cx:pt>
          <cx:pt idx="45">50</cx:pt>
          <cx:pt idx="46">0</cx:pt>
          <cx:pt idx="47">20</cx:pt>
          <cx:pt idx="48">15</cx:pt>
          <cx:pt idx="49">30</cx:pt>
          <cx:pt idx="50">0</cx:pt>
          <cx:pt idx="51">30</cx:pt>
          <cx:pt idx="52">15</cx:pt>
          <cx:pt idx="53">0</cx:pt>
          <cx:pt idx="54">0</cx:pt>
          <cx:pt idx="55">0</cx:pt>
          <cx:pt idx="56">50</cx:pt>
          <cx:pt idx="57">0</cx:pt>
          <cx:pt idx="58">0</cx:pt>
          <cx:pt idx="59">30</cx:pt>
          <cx:pt idx="60">0</cx:pt>
          <cx:pt idx="61">0</cx:pt>
          <cx:pt idx="62">15</cx:pt>
          <cx:pt idx="63">15</cx:pt>
          <cx:pt idx="64">0</cx:pt>
          <cx:pt idx="65">0</cx:pt>
          <cx:pt idx="66">0</cx:pt>
          <cx:pt idx="67">0</cx:pt>
          <cx:pt idx="68">0</cx:pt>
          <cx:pt idx="69">0</cx:pt>
          <cx:pt idx="70">0</cx:pt>
          <cx:pt idx="71">50</cx:pt>
          <cx:pt idx="72">5</cx:pt>
          <cx:pt idx="73">0</cx:pt>
          <cx:pt idx="74">0</cx:pt>
          <cx:pt idx="75">30</cx:pt>
          <cx:pt idx="76">0</cx:pt>
          <cx:pt idx="77">50</cx:pt>
          <cx:pt idx="78">50</cx:pt>
          <cx:pt idx="79">0</cx:pt>
          <cx:pt idx="80">25</cx:pt>
          <cx:pt idx="81">0</cx:pt>
          <cx:pt idx="82">0</cx:pt>
          <cx:pt idx="83">0</cx:pt>
          <cx:pt idx="84">0</cx:pt>
          <cx:pt idx="85">0</cx:pt>
          <cx:pt idx="86">0</cx:pt>
          <cx:pt idx="87">0</cx:pt>
          <cx:pt idx="88">0</cx:pt>
          <cx:pt idx="89">50</cx:pt>
          <cx:pt idx="90">45</cx:pt>
          <cx:pt idx="91">30</cx:pt>
          <cx:pt idx="92">20</cx:pt>
          <cx:pt idx="93">0</cx:pt>
          <cx:pt idx="94">50</cx:pt>
          <cx:pt idx="95">20</cx:pt>
          <cx:pt idx="96">45</cx:pt>
          <cx:pt idx="97">50</cx:pt>
          <cx:pt idx="98">0</cx:pt>
          <cx:pt idx="99">0</cx:pt>
          <cx:pt idx="100">40</cx:pt>
          <cx:pt idx="101">20</cx:pt>
          <cx:pt idx="102">0</cx:pt>
          <cx:pt idx="103">0</cx:pt>
          <cx:pt idx="104">0</cx:pt>
          <cx:pt idx="105">15</cx:pt>
          <cx:pt idx="106">50</cx:pt>
          <cx:pt idx="107">50</cx:pt>
          <cx:pt idx="108">0</cx:pt>
          <cx:pt idx="109">34</cx:pt>
          <cx:pt idx="110">1</cx:pt>
          <cx:pt idx="111">0</cx:pt>
          <cx:pt idx="112">1</cx:pt>
          <cx:pt idx="113">0</cx:pt>
          <cx:pt idx="114">0</cx:pt>
          <cx:pt idx="115">0</cx:pt>
          <cx:pt idx="116">50</cx:pt>
          <cx:pt idx="117">50</cx:pt>
          <cx:pt idx="118">0</cx:pt>
          <cx:pt idx="119">0</cx:pt>
          <cx:pt idx="120">0</cx:pt>
          <cx:pt idx="121">5</cx:pt>
          <cx:pt idx="122">0</cx:pt>
          <cx:pt idx="123">0</cx:pt>
          <cx:pt idx="124">0</cx:pt>
          <cx:pt idx="125">10</cx:pt>
          <cx:pt idx="126">0</cx:pt>
          <cx:pt idx="127">45</cx:pt>
          <cx:pt idx="128">15</cx:pt>
          <cx:pt idx="129">0</cx:pt>
          <cx:pt idx="130">0</cx:pt>
          <cx:pt idx="131">0</cx:pt>
          <cx:pt idx="132">10</cx:pt>
          <cx:pt idx="133">0</cx:pt>
          <cx:pt idx="134">0</cx:pt>
          <cx:pt idx="135">10</cx:pt>
          <cx:pt idx="136">0</cx:pt>
          <cx:pt idx="137">0</cx:pt>
          <cx:pt idx="138">0</cx:pt>
          <cx:pt idx="139">0</cx:pt>
          <cx:pt idx="140">0</cx:pt>
          <cx:pt idx="141">0</cx:pt>
          <cx:pt idx="142">0</cx:pt>
          <cx:pt idx="143">50</cx:pt>
          <cx:pt idx="144">0</cx:pt>
          <cx:pt idx="145">0</cx:pt>
          <cx:pt idx="146">30</cx:pt>
          <cx:pt idx="147">50</cx:pt>
          <cx:pt idx="148">0</cx:pt>
          <cx:pt idx="149">0</cx:pt>
          <cx:pt idx="150">0</cx:pt>
          <cx:pt idx="151">0</cx:pt>
          <cx:pt idx="152">0</cx:pt>
          <cx:pt idx="153">0</cx:pt>
          <cx:pt idx="154">50</cx:pt>
          <cx:pt idx="155">0</cx:pt>
          <cx:pt idx="156">25</cx:pt>
          <cx:pt idx="157">0</cx:pt>
          <cx:pt idx="158">10</cx:pt>
          <cx:pt idx="159">30</cx:pt>
          <cx:pt idx="160">5</cx:pt>
          <cx:pt idx="161">45</cx:pt>
          <cx:pt idx="162">20</cx:pt>
          <cx:pt idx="163">0</cx:pt>
          <cx:pt idx="164">0</cx:pt>
          <cx:pt idx="165">0</cx:pt>
          <cx:pt idx="166">0</cx:pt>
          <cx:pt idx="167">0</cx:pt>
          <cx:pt idx="168">0</cx:pt>
          <cx:pt idx="169">0</cx:pt>
          <cx:pt idx="170">0</cx:pt>
          <cx:pt idx="171">0</cx:pt>
          <cx:pt idx="172">0</cx:pt>
          <cx:pt idx="173">5</cx:pt>
          <cx:pt idx="174">0</cx:pt>
          <cx:pt idx="175">0</cx:pt>
          <cx:pt idx="176">0</cx:pt>
          <cx:pt idx="177">0</cx:pt>
          <cx:pt idx="178">10</cx:pt>
          <cx:pt idx="179">10</cx:pt>
          <cx:pt idx="180">25</cx:pt>
          <cx:pt idx="181">15</cx:pt>
          <cx:pt idx="182">45</cx:pt>
          <cx:pt idx="183">0</cx:pt>
          <cx:pt idx="184">0</cx:pt>
          <cx:pt idx="185">50</cx:pt>
          <cx:pt idx="186">50</cx:pt>
          <cx:pt idx="187">0</cx:pt>
          <cx:pt idx="188">0</cx:pt>
          <cx:pt idx="189">0</cx:pt>
          <cx:pt idx="190">30</cx:pt>
          <cx:pt idx="191">0</cx:pt>
          <cx:pt idx="192">0</cx:pt>
          <cx:pt idx="193">0</cx:pt>
          <cx:pt idx="194">15</cx:pt>
          <cx:pt idx="195">50</cx:pt>
          <cx:pt idx="196">0</cx:pt>
          <cx:pt idx="197">0</cx:pt>
          <cx:pt idx="198">0</cx:pt>
          <cx:pt idx="199">0</cx:pt>
          <cx:pt idx="200">0</cx:pt>
          <cx:pt idx="201">0</cx:pt>
          <cx:pt idx="202">0</cx:pt>
          <cx:pt idx="203">50</cx:pt>
          <cx:pt idx="204">10</cx:pt>
          <cx:pt idx="205">0</cx:pt>
          <cx:pt idx="206">50</cx:pt>
          <cx:pt idx="207">0</cx:pt>
          <cx:pt idx="208">0</cx:pt>
          <cx:pt idx="209">40</cx:pt>
          <cx:pt idx="210">0</cx:pt>
          <cx:pt idx="211">0</cx:pt>
          <cx:pt idx="212">0</cx:pt>
          <cx:pt idx="213">0</cx:pt>
          <cx:pt idx="214">0</cx:pt>
          <cx:pt idx="215">0</cx:pt>
          <cx:pt idx="216">0</cx:pt>
          <cx:pt idx="217">0</cx:pt>
          <cx:pt idx="218">0</cx:pt>
          <cx:pt idx="219">50</cx:pt>
          <cx:pt idx="220">50</cx:pt>
          <cx:pt idx="221">0</cx:pt>
          <cx:pt idx="222">0</cx:pt>
          <cx:pt idx="223">0</cx:pt>
          <cx:pt idx="224">2</cx:pt>
          <cx:pt idx="225">0</cx:pt>
          <cx:pt idx="226">0</cx:pt>
          <cx:pt idx="227">0</cx:pt>
          <cx:pt idx="228">50</cx:pt>
          <cx:pt idx="229">0</cx:pt>
          <cx:pt idx="230">0</cx:pt>
          <cx:pt idx="231">15</cx:pt>
          <cx:pt idx="232">40</cx:pt>
          <cx:pt idx="233">0</cx:pt>
          <cx:pt idx="234">0</cx:pt>
          <cx:pt idx="235">0</cx:pt>
          <cx:pt idx="236">0</cx:pt>
          <cx:pt idx="237">0</cx:pt>
          <cx:pt idx="238">0</cx:pt>
          <cx:pt idx="239">0</cx:pt>
          <cx:pt idx="240">0</cx:pt>
          <cx:pt idx="241">0</cx:pt>
          <cx:pt idx="242">45</cx:pt>
          <cx:pt idx="243">20</cx:pt>
          <cx:pt idx="244">50</cx:pt>
          <cx:pt idx="245">20</cx:pt>
          <cx:pt idx="246">0</cx:pt>
          <cx:pt idx="247">45</cx:pt>
          <cx:pt idx="248">50</cx:pt>
          <cx:pt idx="249">45</cx:pt>
          <cx:pt idx="250">0</cx:pt>
          <cx:pt idx="251">0</cx:pt>
          <cx:pt idx="252">0</cx:pt>
          <cx:pt idx="253">0</cx:pt>
          <cx:pt idx="254">0</cx:pt>
          <cx:pt idx="255">0</cx:pt>
          <cx:pt idx="256">0</cx:pt>
          <cx:pt idx="257">0</cx:pt>
          <cx:pt idx="258">0</cx:pt>
          <cx:pt idx="259">0</cx:pt>
          <cx:pt idx="260">50</cx:pt>
          <cx:pt idx="261">15</cx:pt>
          <cx:pt idx="262">35</cx:pt>
          <cx:pt idx="263">10</cx:pt>
          <cx:pt idx="264">0</cx:pt>
          <cx:pt idx="265">30</cx:pt>
          <cx:pt idx="266">0</cx:pt>
          <cx:pt idx="267">0</cx:pt>
          <cx:pt idx="268">0</cx:pt>
          <cx:pt idx="269">0</cx:pt>
          <cx:pt idx="270">0</cx:pt>
          <cx:pt idx="271">0</cx:pt>
          <cx:pt idx="272">0</cx:pt>
          <cx:pt idx="273">0</cx:pt>
          <cx:pt idx="274">10</cx:pt>
          <cx:pt idx="275">20</cx:pt>
          <cx:pt idx="276">10</cx:pt>
          <cx:pt idx="277">45</cx:pt>
          <cx:pt idx="278">25</cx:pt>
          <cx:pt idx="279">0</cx:pt>
          <cx:pt idx="280">0</cx:pt>
          <cx:pt idx="281">0</cx:pt>
          <cx:pt idx="282">0</cx:pt>
          <cx:pt idx="283">0</cx:pt>
          <cx:pt idx="284">0</cx:pt>
          <cx:pt idx="285">0</cx:pt>
          <cx:pt idx="286">50</cx:pt>
          <cx:pt idx="287">0</cx:pt>
          <cx:pt idx="288">0</cx:pt>
          <cx:pt idx="289">0</cx:pt>
          <cx:pt idx="290">20</cx:pt>
          <cx:pt idx="291">5</cx:pt>
          <cx:pt idx="292">0</cx:pt>
          <cx:pt idx="293">50</cx:pt>
          <cx:pt idx="294">0</cx:pt>
          <cx:pt idx="295">10</cx:pt>
          <cx:pt idx="296">50</cx:pt>
          <cx:pt idx="297">0</cx:pt>
          <cx:pt idx="298">0</cx:pt>
          <cx:pt idx="299">0</cx:pt>
          <cx:pt idx="300">0</cx:pt>
          <cx:pt idx="301">0</cx:pt>
          <cx:pt idx="302">50</cx:pt>
          <cx:pt idx="303">0</cx:pt>
          <cx:pt idx="304">30</cx:pt>
          <cx:pt idx="305">30</cx:pt>
          <cx:pt idx="306">0</cx:pt>
          <cx:pt idx="307">50</cx:pt>
          <cx:pt idx="308">50</cx:pt>
          <cx:pt idx="309">0</cx:pt>
          <cx:pt idx="310">0</cx:pt>
          <cx:pt idx="311">0</cx:pt>
          <cx:pt idx="312">50</cx:pt>
          <cx:pt idx="313">0</cx:pt>
          <cx:pt idx="314">0</cx:pt>
          <cx:pt idx="315">45</cx:pt>
          <cx:pt idx="316">10</cx:pt>
          <cx:pt idx="317">0</cx:pt>
          <cx:pt idx="318">40</cx:pt>
          <cx:pt idx="319">0</cx:pt>
          <cx:pt idx="320">0</cx:pt>
          <cx:pt idx="321">0</cx:pt>
          <cx:pt idx="322">0</cx:pt>
          <cx:pt idx="323">0</cx:pt>
          <cx:pt idx="324">0</cx:pt>
          <cx:pt idx="325">0</cx:pt>
          <cx:pt idx="326">0</cx:pt>
          <cx:pt idx="327">0</cx:pt>
          <cx:pt idx="328">5</cx:pt>
          <cx:pt idx="329">15</cx:pt>
          <cx:pt idx="330">20</cx:pt>
          <cx:pt idx="331">0</cx:pt>
          <cx:pt idx="332">0</cx:pt>
          <cx:pt idx="333">0</cx:pt>
          <cx:pt idx="334">0</cx:pt>
          <cx:pt idx="335">0</cx:pt>
          <cx:pt idx="336">0</cx:pt>
          <cx:pt idx="337">0</cx:pt>
          <cx:pt idx="338">0</cx:pt>
          <cx:pt idx="339">0</cx:pt>
          <cx:pt idx="340">0</cx:pt>
          <cx:pt idx="341">0</cx:pt>
          <cx:pt idx="342">0</cx:pt>
          <cx:pt idx="343">0</cx:pt>
          <cx:pt idx="344">0</cx:pt>
          <cx:pt idx="345">50</cx:pt>
          <cx:pt idx="346">0</cx:pt>
          <cx:pt idx="347">50</cx:pt>
          <cx:pt idx="348">0</cx:pt>
          <cx:pt idx="349">0</cx:pt>
          <cx:pt idx="350">0</cx:pt>
          <cx:pt idx="351">50</cx:pt>
          <cx:pt idx="352">0</cx:pt>
          <cx:pt idx="353">0</cx:pt>
          <cx:pt idx="354">20</cx:pt>
          <cx:pt idx="355">0</cx:pt>
          <cx:pt idx="356">30</cx:pt>
          <cx:pt idx="357">0</cx:pt>
          <cx:pt idx="358">0</cx:pt>
          <cx:pt idx="359">0</cx:pt>
          <cx:pt idx="360">0</cx:pt>
          <cx:pt idx="361">50</cx:pt>
          <cx:pt idx="362">0</cx:pt>
          <cx:pt idx="363">0</cx:pt>
          <cx:pt idx="364">0</cx:pt>
          <cx:pt idx="365">0</cx:pt>
          <cx:pt idx="366">8</cx:pt>
          <cx:pt idx="367">0</cx:pt>
          <cx:pt idx="368">0</cx:pt>
          <cx:pt idx="369">50</cx:pt>
          <cx:pt idx="370">30</cx:pt>
          <cx:pt idx="371">50</cx:pt>
          <cx:pt idx="372">0</cx:pt>
          <cx:pt idx="373">30</cx:pt>
          <cx:pt idx="374">0</cx:pt>
          <cx:pt idx="375">0</cx:pt>
          <cx:pt idx="376">0</cx:pt>
          <cx:pt idx="377">0</cx:pt>
          <cx:pt idx="378">0</cx:pt>
          <cx:pt idx="379">0</cx:pt>
          <cx:pt idx="380">50</cx:pt>
          <cx:pt idx="381">50</cx:pt>
          <cx:pt idx="382">0</cx:pt>
          <cx:pt idx="383">15</cx:pt>
          <cx:pt idx="384">0</cx:pt>
          <cx:pt idx="385">15</cx:pt>
          <cx:pt idx="386">0</cx:pt>
          <cx:pt idx="387">0</cx:pt>
          <cx:pt idx="388">0</cx:pt>
          <cx:pt idx="389">0</cx:pt>
          <cx:pt idx="390">47</cx:pt>
          <cx:pt idx="391">50</cx:pt>
          <cx:pt idx="392">25</cx:pt>
          <cx:pt idx="393">0</cx:pt>
          <cx:pt idx="394">13</cx:pt>
          <cx:pt idx="395">50</cx:pt>
          <cx:pt idx="396">30</cx:pt>
          <cx:pt idx="397">0</cx:pt>
          <cx:pt idx="398">25</cx:pt>
          <cx:pt idx="399">0</cx:pt>
          <cx:pt idx="400">25</cx:pt>
          <cx:pt idx="401">0</cx:pt>
          <cx:pt idx="402">0</cx:pt>
          <cx:pt idx="403">50</cx:pt>
          <cx:pt idx="404">42</cx:pt>
          <cx:pt idx="405">50</cx:pt>
          <cx:pt idx="406">0</cx:pt>
          <cx:pt idx="407">0</cx:pt>
          <cx:pt idx="408">0</cx:pt>
          <cx:pt idx="409">40</cx:pt>
          <cx:pt idx="410">0</cx:pt>
          <cx:pt idx="411">0</cx:pt>
          <cx:pt idx="412">0</cx:pt>
          <cx:pt idx="413">15</cx:pt>
          <cx:pt idx="414">0</cx:pt>
          <cx:pt idx="415">0</cx:pt>
          <cx:pt idx="416">0</cx:pt>
          <cx:pt idx="417">30</cx:pt>
          <cx:pt idx="418">26</cx:pt>
          <cx:pt idx="419">0</cx:pt>
          <cx:pt idx="420">50</cx:pt>
          <cx:pt idx="421">0</cx:pt>
          <cx:pt idx="422">0</cx:pt>
          <cx:pt idx="423">50</cx:pt>
          <cx:pt idx="424">50</cx:pt>
          <cx:pt idx="425">0</cx:pt>
          <cx:pt idx="426">0</cx:pt>
          <cx:pt idx="427">0</cx:pt>
          <cx:pt idx="428">0</cx:pt>
          <cx:pt idx="429">0</cx:pt>
          <cx:pt idx="430">0</cx:pt>
          <cx:pt idx="431">0</cx:pt>
          <cx:pt idx="432">0</cx:pt>
          <cx:pt idx="433">25</cx:pt>
          <cx:pt idx="434">50</cx:pt>
          <cx:pt idx="435">0</cx:pt>
          <cx:pt idx="436">0</cx:pt>
          <cx:pt idx="437">40</cx:pt>
          <cx:pt idx="438">20</cx:pt>
          <cx:pt idx="439">0</cx:pt>
          <cx:pt idx="440">2</cx:pt>
          <cx:pt idx="441">15</cx:pt>
          <cx:pt idx="442">0</cx:pt>
          <cx:pt idx="443">20</cx:pt>
          <cx:pt idx="444">15</cx:pt>
          <cx:pt idx="445">0</cx:pt>
          <cx:pt idx="446">50</cx:pt>
          <cx:pt idx="447">50</cx:pt>
          <cx:pt idx="448">0</cx:pt>
          <cx:pt idx="449">0</cx:pt>
          <cx:pt idx="450">0</cx:pt>
          <cx:pt idx="451">0</cx:pt>
          <cx:pt idx="452">25</cx:pt>
          <cx:pt idx="453">0</cx:pt>
          <cx:pt idx="454">0</cx:pt>
          <cx:pt idx="455">0</cx:pt>
          <cx:pt idx="456">15</cx:pt>
          <cx:pt idx="457">0</cx:pt>
          <cx:pt idx="458">30</cx:pt>
          <cx:pt idx="459">0</cx:pt>
          <cx:pt idx="460">50</cx:pt>
          <cx:pt idx="461">0</cx:pt>
          <cx:pt idx="462">0</cx:pt>
          <cx:pt idx="463">35</cx:pt>
          <cx:pt idx="464">0</cx:pt>
          <cx:pt idx="465">0</cx:pt>
          <cx:pt idx="466">10</cx:pt>
          <cx:pt idx="467">30</cx:pt>
          <cx:pt idx="468">0</cx:pt>
          <cx:pt idx="469">0</cx:pt>
          <cx:pt idx="470">50</cx:pt>
          <cx:pt idx="471">35</cx:pt>
          <cx:pt idx="472">50</cx:pt>
          <cx:pt idx="473">50</cx:pt>
          <cx:pt idx="474">0</cx:pt>
          <cx:pt idx="475">0</cx:pt>
          <cx:pt idx="476">0</cx:pt>
          <cx:pt idx="477">0</cx:pt>
          <cx:pt idx="478">0</cx:pt>
          <cx:pt idx="479">15</cx:pt>
          <cx:pt idx="480">0</cx:pt>
          <cx:pt idx="481">0</cx:pt>
          <cx:pt idx="482">15</cx:pt>
          <cx:pt idx="483">0</cx:pt>
          <cx:pt idx="484">0</cx:pt>
          <cx:pt idx="485">0</cx:pt>
          <cx:pt idx="486">0</cx:pt>
          <cx:pt idx="487">30</cx:pt>
          <cx:pt idx="488">0</cx:pt>
          <cx:pt idx="489">40</cx:pt>
          <cx:pt idx="490">50</cx:pt>
          <cx:pt idx="491">0</cx:pt>
          <cx:pt idx="492">0</cx:pt>
          <cx:pt idx="493">0</cx:pt>
          <cx:pt idx="494">0</cx:pt>
          <cx:pt idx="495">0</cx:pt>
          <cx:pt idx="496">2</cx:pt>
          <cx:pt idx="497">0</cx:pt>
          <cx:pt idx="498">0</cx:pt>
          <cx:pt idx="499">50</cx:pt>
          <cx:pt idx="500">50</cx:pt>
          <cx:pt idx="501">35</cx:pt>
          <cx:pt idx="502">0</cx:pt>
          <cx:pt idx="503">0</cx:pt>
          <cx:pt idx="504">0</cx:pt>
          <cx:pt idx="505">0</cx:pt>
          <cx:pt idx="506">0</cx:pt>
          <cx:pt idx="507">0</cx:pt>
          <cx:pt idx="508">0</cx:pt>
          <cx:pt idx="509">50</cx:pt>
          <cx:pt idx="510">0</cx:pt>
          <cx:pt idx="511">0</cx:pt>
          <cx:pt idx="512">40</cx:pt>
          <cx:pt idx="513">30</cx:pt>
          <cx:pt idx="514">50</cx:pt>
          <cx:pt idx="515">50</cx:pt>
          <cx:pt idx="516">0</cx:pt>
          <cx:pt idx="517">0</cx:pt>
          <cx:pt idx="518">0</cx:pt>
          <cx:pt idx="519">0</cx:pt>
          <cx:pt idx="520">27</cx:pt>
          <cx:pt idx="521">0</cx:pt>
          <cx:pt idx="522">0</cx:pt>
          <cx:pt idx="523">0</cx:pt>
          <cx:pt idx="524">20</cx:pt>
          <cx:pt idx="525">10</cx:pt>
          <cx:pt idx="526">18</cx:pt>
          <cx:pt idx="527">15</cx:pt>
          <cx:pt idx="528">0</cx:pt>
          <cx:pt idx="529">0</cx:pt>
          <cx:pt idx="530">15</cx:pt>
          <cx:pt idx="531">0</cx:pt>
          <cx:pt idx="532">19</cx:pt>
          <cx:pt idx="533">50</cx:pt>
          <cx:pt idx="534">0</cx:pt>
          <cx:pt idx="535">0</cx:pt>
          <cx:pt idx="536">0</cx:pt>
          <cx:pt idx="537">0</cx:pt>
          <cx:pt idx="538">0</cx:pt>
          <cx:pt idx="539">0</cx:pt>
          <cx:pt idx="540">5</cx:pt>
          <cx:pt idx="541">35</cx:pt>
          <cx:pt idx="542">0</cx:pt>
          <cx:pt idx="543">50</cx:pt>
          <cx:pt idx="544">0</cx:pt>
          <cx:pt idx="545">0</cx:pt>
          <cx:pt idx="546">5</cx:pt>
          <cx:pt idx="547">15</cx:pt>
          <cx:pt idx="548">50</cx:pt>
          <cx:pt idx="549">50</cx:pt>
          <cx:pt idx="550">0</cx:pt>
          <cx:pt idx="551">0</cx:pt>
          <cx:pt idx="552">0</cx:pt>
          <cx:pt idx="553">0</cx:pt>
          <cx:pt idx="554">0</cx:pt>
          <cx:pt idx="555">0</cx:pt>
          <cx:pt idx="556">0</cx:pt>
          <cx:pt idx="557">0</cx:pt>
          <cx:pt idx="558">15</cx:pt>
          <cx:pt idx="559">0</cx:pt>
          <cx:pt idx="560">0</cx:pt>
          <cx:pt idx="561">50</cx:pt>
          <cx:pt idx="562">0</cx:pt>
          <cx:pt idx="563">0</cx:pt>
          <cx:pt idx="564">0</cx:pt>
          <cx:pt idx="565">0</cx:pt>
          <cx:pt idx="566">0</cx:pt>
          <cx:pt idx="567">0</cx:pt>
          <cx:pt idx="568">0</cx:pt>
          <cx:pt idx="569">30</cx:pt>
          <cx:pt idx="570">0</cx:pt>
          <cx:pt idx="571">0</cx:pt>
          <cx:pt idx="572">50</cx:pt>
          <cx:pt idx="573">0</cx:pt>
          <cx:pt idx="574">0</cx:pt>
          <cx:pt idx="575">0</cx:pt>
          <cx:pt idx="576">35</cx:pt>
          <cx:pt idx="577">45</cx:pt>
          <cx:pt idx="578">45</cx:pt>
          <cx:pt idx="579">10</cx:pt>
          <cx:pt idx="580">20</cx:pt>
          <cx:pt idx="581">0</cx:pt>
          <cx:pt idx="582">0</cx:pt>
          <cx:pt idx="583">15</cx:pt>
          <cx:pt idx="584">0</cx:pt>
          <cx:pt idx="585">0</cx:pt>
          <cx:pt idx="586">0</cx:pt>
          <cx:pt idx="587">0</cx:pt>
          <cx:pt idx="588">0</cx:pt>
          <cx:pt idx="589">0</cx:pt>
          <cx:pt idx="590">50</cx:pt>
          <cx:pt idx="591">0</cx:pt>
          <cx:pt idx="592">0</cx:pt>
          <cx:pt idx="593">0</cx:pt>
          <cx:pt idx="594">0</cx:pt>
          <cx:pt idx="595">0</cx:pt>
          <cx:pt idx="596">0</cx:pt>
          <cx:pt idx="597">5</cx:pt>
          <cx:pt idx="598">45</cx:pt>
          <cx:pt idx="599">30</cx:pt>
          <cx:pt idx="600">0</cx:pt>
          <cx:pt idx="601">5</cx:pt>
          <cx:pt idx="602">3</cx:pt>
          <cx:pt idx="603">0</cx:pt>
          <cx:pt idx="604">30</cx:pt>
          <cx:pt idx="605">0</cx:pt>
          <cx:pt idx="606">0</cx:pt>
          <cx:pt idx="607">0</cx:pt>
          <cx:pt idx="608">0</cx:pt>
          <cx:pt idx="609">0</cx:pt>
          <cx:pt idx="610">0</cx:pt>
          <cx:pt idx="611">0</cx:pt>
          <cx:pt idx="612">0</cx:pt>
          <cx:pt idx="613">0</cx:pt>
          <cx:pt idx="614">0</cx:pt>
          <cx:pt idx="615">0</cx:pt>
          <cx:pt idx="616">0</cx:pt>
          <cx:pt idx="617">0</cx:pt>
          <cx:pt idx="618">0</cx:pt>
          <cx:pt idx="619">0</cx:pt>
          <cx:pt idx="620">0</cx:pt>
          <cx:pt idx="621">50</cx:pt>
          <cx:pt idx="622">0</cx:pt>
          <cx:pt idx="623">25</cx:pt>
          <cx:pt idx="624">15</cx:pt>
          <cx:pt idx="625">0</cx:pt>
          <cx:pt idx="626">25</cx:pt>
          <cx:pt idx="627">0</cx:pt>
          <cx:pt idx="628">0</cx:pt>
          <cx:pt idx="629">0</cx:pt>
          <cx:pt idx="630">0</cx:pt>
          <cx:pt idx="631">0</cx:pt>
          <cx:pt idx="632">0</cx:pt>
          <cx:pt idx="633">0</cx:pt>
          <cx:pt idx="634">50</cx:pt>
          <cx:pt idx="635">20</cx:pt>
          <cx:pt idx="636">0</cx:pt>
          <cx:pt idx="637">0</cx:pt>
          <cx:pt idx="638">45</cx:pt>
          <cx:pt idx="639">0</cx:pt>
          <cx:pt idx="640">0</cx:pt>
          <cx:pt idx="641">0</cx:pt>
          <cx:pt idx="642">0</cx:pt>
          <cx:pt idx="643">0</cx:pt>
          <cx:pt idx="644">0</cx:pt>
          <cx:pt idx="645">0</cx:pt>
          <cx:pt idx="646">0</cx:pt>
          <cx:pt idx="647">0</cx:pt>
          <cx:pt idx="648">10</cx:pt>
          <cx:pt idx="649">10</cx:pt>
          <cx:pt idx="650">0</cx:pt>
          <cx:pt idx="651">0</cx:pt>
          <cx:pt idx="652">10</cx:pt>
          <cx:pt idx="653">0</cx:pt>
          <cx:pt idx="654">34</cx:pt>
          <cx:pt idx="655">50</cx:pt>
          <cx:pt idx="656">20</cx:pt>
          <cx:pt idx="657">0</cx:pt>
          <cx:pt idx="658">0</cx:pt>
          <cx:pt idx="659">0</cx:pt>
          <cx:pt idx="660">0</cx:pt>
          <cx:pt idx="661">0</cx:pt>
          <cx:pt idx="662">0</cx:pt>
          <cx:pt idx="663">50</cx:pt>
          <cx:pt idx="664">20</cx:pt>
          <cx:pt idx="665">12</cx:pt>
          <cx:pt idx="666">50</cx:pt>
          <cx:pt idx="667">0</cx:pt>
          <cx:pt idx="668">50</cx:pt>
          <cx:pt idx="669">0</cx:pt>
          <cx:pt idx="670">40</cx:pt>
          <cx:pt idx="671">0</cx:pt>
          <cx:pt idx="672">0</cx:pt>
          <cx:pt idx="673">0</cx:pt>
          <cx:pt idx="674">0</cx:pt>
          <cx:pt idx="675">0</cx:pt>
          <cx:pt idx="676">0</cx:pt>
          <cx:pt idx="677">15</cx:pt>
          <cx:pt idx="678">15</cx:pt>
          <cx:pt idx="679">0</cx:pt>
          <cx:pt idx="680">50</cx:pt>
          <cx:pt idx="681">0</cx:pt>
          <cx:pt idx="682">50</cx:pt>
          <cx:pt idx="683">0</cx:pt>
          <cx:pt idx="684">10</cx:pt>
          <cx:pt idx="685">0</cx:pt>
          <cx:pt idx="686">0</cx:pt>
          <cx:pt idx="687">10</cx:pt>
          <cx:pt idx="688">0</cx:pt>
          <cx:pt idx="689">0</cx:pt>
          <cx:pt idx="690">50</cx:pt>
          <cx:pt idx="691">29</cx:pt>
          <cx:pt idx="692">0</cx:pt>
          <cx:pt idx="693">0</cx:pt>
          <cx:pt idx="694">0</cx:pt>
          <cx:pt idx="695">0</cx:pt>
          <cx:pt idx="696">0</cx:pt>
          <cx:pt idx="697">20</cx:pt>
          <cx:pt idx="698">45</cx:pt>
          <cx:pt idx="699">10</cx:pt>
          <cx:pt idx="700">0</cx:pt>
          <cx:pt idx="701">0</cx:pt>
          <cx:pt idx="702">0</cx:pt>
          <cx:pt idx="703">30</cx:pt>
          <cx:pt idx="704">20</cx:pt>
          <cx:pt idx="705">30</cx:pt>
          <cx:pt idx="706">0</cx:pt>
          <cx:pt idx="707">10</cx:pt>
          <cx:pt idx="708">30</cx:pt>
          <cx:pt idx="709">0</cx:pt>
          <cx:pt idx="710">0</cx:pt>
          <cx:pt idx="711">50</cx:pt>
          <cx:pt idx="712">50</cx:pt>
          <cx:pt idx="713">32</cx:pt>
          <cx:pt idx="714">50</cx:pt>
          <cx:pt idx="715">0</cx:pt>
          <cx:pt idx="716">0</cx:pt>
          <cx:pt idx="717">40</cx:pt>
          <cx:pt idx="718">0</cx:pt>
          <cx:pt idx="719">27</cx:pt>
          <cx:pt idx="720">0</cx:pt>
          <cx:pt idx="721">0</cx:pt>
          <cx:pt idx="722">0</cx:pt>
          <cx:pt idx="723">15</cx:pt>
          <cx:pt idx="724">10</cx:pt>
          <cx:pt idx="725">5</cx:pt>
          <cx:pt idx="726">0</cx:pt>
          <cx:pt idx="727">50</cx:pt>
          <cx:pt idx="728">32</cx:pt>
          <cx:pt idx="729">0</cx:pt>
          <cx:pt idx="730">22</cx:pt>
          <cx:pt idx="731">25</cx:pt>
          <cx:pt idx="732">50</cx:pt>
          <cx:pt idx="733">20</cx:pt>
          <cx:pt idx="734">15</cx:pt>
          <cx:pt idx="735">0</cx:pt>
          <cx:pt idx="736">15</cx:pt>
          <cx:pt idx="737">45</cx:pt>
          <cx:pt idx="738">0</cx:pt>
          <cx:pt idx="739">0</cx:pt>
          <cx:pt idx="740">0</cx:pt>
          <cx:pt idx="741">0</cx:pt>
          <cx:pt idx="742">0</cx:pt>
          <cx:pt idx="743">0</cx:pt>
          <cx:pt idx="744">0</cx:pt>
          <cx:pt idx="745">0</cx:pt>
          <cx:pt idx="746">0</cx:pt>
          <cx:pt idx="747">50</cx:pt>
          <cx:pt idx="748">0</cx:pt>
          <cx:pt idx="749">0</cx:pt>
          <cx:pt idx="750">20</cx:pt>
          <cx:pt idx="751">0</cx:pt>
          <cx:pt idx="752">0</cx:pt>
          <cx:pt idx="753">4</cx:pt>
          <cx:pt idx="754">0</cx:pt>
          <cx:pt idx="755">0</cx:pt>
          <cx:pt idx="756">0</cx:pt>
          <cx:pt idx="757">0</cx:pt>
          <cx:pt idx="758">0</cx:pt>
          <cx:pt idx="759">0</cx:pt>
          <cx:pt idx="760">0</cx:pt>
          <cx:pt idx="761">15</cx:pt>
          <cx:pt idx="762">0</cx:pt>
          <cx:pt idx="763">0</cx:pt>
          <cx:pt idx="764">30</cx:pt>
          <cx:pt idx="765">40</cx:pt>
          <cx:pt idx="766">0</cx:pt>
          <cx:pt idx="767">0</cx:pt>
          <cx:pt idx="768">50</cx:pt>
          <cx:pt idx="769">0</cx:pt>
          <cx:pt idx="770">0</cx:pt>
          <cx:pt idx="771">0</cx:pt>
          <cx:pt idx="772">0</cx:pt>
          <cx:pt idx="773">0</cx:pt>
          <cx:pt idx="774">0</cx:pt>
          <cx:pt idx="775">0</cx:pt>
          <cx:pt idx="776">0</cx:pt>
          <cx:pt idx="777">0</cx:pt>
          <cx:pt idx="778">0</cx:pt>
          <cx:pt idx="779">0</cx:pt>
          <cx:pt idx="780">0</cx:pt>
          <cx:pt idx="781">0</cx:pt>
          <cx:pt idx="782">0</cx:pt>
          <cx:pt idx="783">2</cx:pt>
          <cx:pt idx="784">0</cx:pt>
          <cx:pt idx="785">0</cx:pt>
          <cx:pt idx="786">0</cx:pt>
          <cx:pt idx="787">0</cx:pt>
          <cx:pt idx="788">0</cx:pt>
          <cx:pt idx="789">15</cx:pt>
          <cx:pt idx="790">0</cx:pt>
          <cx:pt idx="791">0</cx:pt>
          <cx:pt idx="792">0</cx:pt>
          <cx:pt idx="793">15</cx:pt>
          <cx:pt idx="794">30</cx:pt>
          <cx:pt idx="795">0</cx:pt>
          <cx:pt idx="796">0</cx:pt>
          <cx:pt idx="797">0</cx:pt>
          <cx:pt idx="798">0</cx:pt>
          <cx:pt idx="799">0</cx:pt>
          <cx:pt idx="800">0</cx:pt>
          <cx:pt idx="801">50</cx:pt>
          <cx:pt idx="802">30</cx:pt>
          <cx:pt idx="803">30</cx:pt>
          <cx:pt idx="804">15</cx:pt>
          <cx:pt idx="805">20</cx:pt>
          <cx:pt idx="806">0</cx:pt>
          <cx:pt idx="807">0</cx:pt>
          <cx:pt idx="808">0</cx:pt>
          <cx:pt idx="809">20</cx:pt>
          <cx:pt idx="810">0</cx:pt>
          <cx:pt idx="811">0</cx:pt>
          <cx:pt idx="812">0</cx:pt>
          <cx:pt idx="813">0</cx:pt>
          <cx:pt idx="814">30</cx:pt>
          <cx:pt idx="815">0</cx:pt>
          <cx:pt idx="816">0</cx:pt>
          <cx:pt idx="817">0</cx:pt>
          <cx:pt idx="818">42</cx:pt>
          <cx:pt idx="819">21</cx:pt>
          <cx:pt idx="820">15</cx:pt>
          <cx:pt idx="821">25</cx:pt>
          <cx:pt idx="822">0</cx:pt>
          <cx:pt idx="823">0</cx:pt>
          <cx:pt idx="824">0</cx:pt>
          <cx:pt idx="825">0</cx:pt>
          <cx:pt idx="826">0</cx:pt>
          <cx:pt idx="827">35</cx:pt>
          <cx:pt idx="828">0</cx:pt>
          <cx:pt idx="829">30</cx:pt>
          <cx:pt idx="830">25</cx:pt>
          <cx:pt idx="831">0</cx:pt>
          <cx:pt idx="832">0</cx:pt>
          <cx:pt idx="833">0</cx:pt>
          <cx:pt idx="834">50</cx:pt>
          <cx:pt idx="835">0</cx:pt>
          <cx:pt idx="836">35</cx:pt>
          <cx:pt idx="837">40</cx:pt>
          <cx:pt idx="838">0</cx:pt>
          <cx:pt idx="839">0</cx:pt>
          <cx:pt idx="840">0</cx:pt>
          <cx:pt idx="841">0</cx:pt>
          <cx:pt idx="842">50</cx:pt>
          <cx:pt idx="843">25</cx:pt>
          <cx:pt idx="844">0</cx:pt>
          <cx:pt idx="845">30</cx:pt>
          <cx:pt idx="846">20</cx:pt>
          <cx:pt idx="847">0</cx:pt>
          <cx:pt idx="848">0</cx:pt>
          <cx:pt idx="849">0</cx:pt>
          <cx:pt idx="850">10</cx:pt>
          <cx:pt idx="851">50</cx:pt>
          <cx:pt idx="852">20</cx:pt>
          <cx:pt idx="853">0</cx:pt>
          <cx:pt idx="854">0</cx:pt>
          <cx:pt idx="855">50</cx:pt>
          <cx:pt idx="856">0</cx:pt>
          <cx:pt idx="857">0</cx:pt>
          <cx:pt idx="858">0</cx:pt>
          <cx:pt idx="859">0</cx:pt>
          <cx:pt idx="860">0</cx:pt>
          <cx:pt idx="861">50</cx:pt>
          <cx:pt idx="862">50</cx:pt>
          <cx:pt idx="863">0</cx:pt>
          <cx:pt idx="864">0</cx:pt>
          <cx:pt idx="865">0</cx:pt>
          <cx:pt idx="866">0</cx:pt>
          <cx:pt idx="867">0</cx:pt>
          <cx:pt idx="868">30</cx:pt>
          <cx:pt idx="869">50</cx:pt>
          <cx:pt idx="870">0</cx:pt>
          <cx:pt idx="871">0</cx:pt>
          <cx:pt idx="872">0</cx:pt>
          <cx:pt idx="873">50</cx:pt>
          <cx:pt idx="874">0</cx:pt>
          <cx:pt idx="875">0</cx:pt>
          <cx:pt idx="876">0</cx:pt>
          <cx:pt idx="877">30</cx:pt>
          <cx:pt idx="878">25</cx:pt>
          <cx:pt idx="879">0</cx:pt>
          <cx:pt idx="880">0</cx:pt>
          <cx:pt idx="881">0</cx:pt>
          <cx:pt idx="882">0</cx:pt>
          <cx:pt idx="883">50</cx:pt>
          <cx:pt idx="884">0</cx:pt>
          <cx:pt idx="885">0</cx:pt>
          <cx:pt idx="886">0</cx:pt>
          <cx:pt idx="887">50</cx:pt>
          <cx:pt idx="888">0</cx:pt>
          <cx:pt idx="889">0</cx:pt>
          <cx:pt idx="890">45</cx:pt>
          <cx:pt idx="891">0</cx:pt>
          <cx:pt idx="892">0</cx:pt>
          <cx:pt idx="893">0</cx:pt>
          <cx:pt idx="894">0</cx:pt>
          <cx:pt idx="895">0</cx:pt>
          <cx:pt idx="896">0</cx:pt>
          <cx:pt idx="897">0</cx:pt>
          <cx:pt idx="898">30</cx:pt>
          <cx:pt idx="899">15</cx:pt>
          <cx:pt idx="900">25</cx:pt>
          <cx:pt idx="901">0</cx:pt>
          <cx:pt idx="902">39</cx:pt>
          <cx:pt idx="903">30</cx:pt>
          <cx:pt idx="904">0</cx:pt>
          <cx:pt idx="905">0</cx:pt>
          <cx:pt idx="906">0</cx:pt>
          <cx:pt idx="907">0</cx:pt>
          <cx:pt idx="908">50</cx:pt>
          <cx:pt idx="909">50</cx:pt>
          <cx:pt idx="910">0</cx:pt>
          <cx:pt idx="911">50</cx:pt>
          <cx:pt idx="912">0</cx:pt>
          <cx:pt idx="913">15</cx:pt>
          <cx:pt idx="914">0</cx:pt>
          <cx:pt idx="915">0</cx:pt>
          <cx:pt idx="916">27</cx:pt>
          <cx:pt idx="917">15</cx:pt>
          <cx:pt idx="918">0</cx:pt>
          <cx:pt idx="919">38</cx:pt>
          <cx:pt idx="920">0</cx:pt>
          <cx:pt idx="921">50</cx:pt>
          <cx:pt idx="922">0</cx:pt>
          <cx:pt idx="923">0</cx:pt>
          <cx:pt idx="924">0</cx:pt>
          <cx:pt idx="925">0</cx:pt>
          <cx:pt idx="926">30</cx:pt>
          <cx:pt idx="927">50</cx:pt>
          <cx:pt idx="928">0</cx:pt>
          <cx:pt idx="929">0</cx:pt>
          <cx:pt idx="930">30</cx:pt>
          <cx:pt idx="931">20</cx:pt>
          <cx:pt idx="932">30</cx:pt>
          <cx:pt idx="933">30</cx:pt>
          <cx:pt idx="934">0</cx:pt>
          <cx:pt idx="935">0</cx:pt>
          <cx:pt idx="936">50</cx:pt>
          <cx:pt idx="937">50</cx:pt>
          <cx:pt idx="938">25</cx:pt>
          <cx:pt idx="939">0</cx:pt>
          <cx:pt idx="940">0</cx:pt>
          <cx:pt idx="941">50</cx:pt>
          <cx:pt idx="942">0</cx:pt>
          <cx:pt idx="943">0</cx:pt>
          <cx:pt idx="944">0</cx:pt>
          <cx:pt idx="945">44</cx:pt>
          <cx:pt idx="946">30</cx:pt>
          <cx:pt idx="947">0</cx:pt>
          <cx:pt idx="948">15</cx:pt>
          <cx:pt idx="949">0</cx:pt>
          <cx:pt idx="950">15</cx:pt>
          <cx:pt idx="951">0</cx:pt>
          <cx:pt idx="952">50</cx:pt>
          <cx:pt idx="953">50</cx:pt>
          <cx:pt idx="954">0</cx:pt>
          <cx:pt idx="955">0</cx:pt>
          <cx:pt idx="956">0</cx:pt>
          <cx:pt idx="957">0</cx:pt>
          <cx:pt idx="958">50</cx:pt>
          <cx:pt idx="959">50</cx:pt>
          <cx:pt idx="960">0</cx:pt>
          <cx:pt idx="961">0</cx:pt>
          <cx:pt idx="962">0</cx:pt>
          <cx:pt idx="963">0</cx:pt>
          <cx:pt idx="964">25</cx:pt>
          <cx:pt idx="965">0</cx:pt>
          <cx:pt idx="966">10</cx:pt>
          <cx:pt idx="967">35</cx:pt>
          <cx:pt idx="968">0</cx:pt>
          <cx:pt idx="969">50</cx:pt>
          <cx:pt idx="970">0</cx:pt>
          <cx:pt idx="971">20</cx:pt>
          <cx:pt idx="972">15</cx:pt>
          <cx:pt idx="973">0</cx:pt>
          <cx:pt idx="974">0</cx:pt>
          <cx:pt idx="975">5</cx:pt>
          <cx:pt idx="976">15</cx:pt>
          <cx:pt idx="977">0</cx:pt>
          <cx:pt idx="978">0</cx:pt>
          <cx:pt idx="979">0</cx:pt>
          <cx:pt idx="980">0</cx:pt>
          <cx:pt idx="981">0</cx:pt>
          <cx:pt idx="982">0</cx:pt>
          <cx:pt idx="983">30</cx:pt>
          <cx:pt idx="984">20</cx:pt>
          <cx:pt idx="985">50</cx:pt>
          <cx:pt idx="986">0</cx:pt>
          <cx:pt idx="987">0</cx:pt>
          <cx:pt idx="988">0</cx:pt>
          <cx:pt idx="989">45</cx:pt>
          <cx:pt idx="990">15</cx:pt>
          <cx:pt idx="991">20</cx:pt>
          <cx:pt idx="992">20</cx:pt>
          <cx:pt idx="993">20</cx:pt>
          <cx:pt idx="994">5</cx:pt>
          <cx:pt idx="995">0</cx:pt>
          <cx:pt idx="996">0</cx:pt>
          <cx:pt idx="997">0</cx:pt>
          <cx:pt idx="998">0</cx:pt>
          <cx:pt idx="999">0</cx:pt>
          <cx:pt idx="1000">0</cx:pt>
          <cx:pt idx="1001">18</cx:pt>
          <cx:pt idx="1002">0</cx:pt>
          <cx:pt idx="1003">30</cx:pt>
          <cx:pt idx="1004">0</cx:pt>
          <cx:pt idx="1005">0</cx:pt>
          <cx:pt idx="1006">0</cx:pt>
          <cx:pt idx="1007">0</cx:pt>
          <cx:pt idx="1008">0</cx:pt>
          <cx:pt idx="1009">0</cx:pt>
          <cx:pt idx="1010">0</cx:pt>
          <cx:pt idx="1011">0</cx:pt>
          <cx:pt idx="1012">0</cx:pt>
          <cx:pt idx="1013">0</cx:pt>
          <cx:pt idx="1014">20</cx:pt>
          <cx:pt idx="1015">0</cx:pt>
          <cx:pt idx="1016">50</cx:pt>
          <cx:pt idx="1017">50</cx:pt>
          <cx:pt idx="1018">0</cx:pt>
          <cx:pt idx="1019">50</cx:pt>
          <cx:pt idx="1020">30</cx:pt>
          <cx:pt idx="1021">20</cx:pt>
          <cx:pt idx="1022">15</cx:pt>
          <cx:pt idx="1023">0</cx:pt>
          <cx:pt idx="1024">0</cx:pt>
          <cx:pt idx="1025">0</cx:pt>
          <cx:pt idx="1026">30</cx:pt>
          <cx:pt idx="1027">15</cx:pt>
          <cx:pt idx="1028">0</cx:pt>
          <cx:pt idx="1029">50</cx:pt>
          <cx:pt idx="1030">15</cx:pt>
          <cx:pt idx="1031">17</cx:pt>
          <cx:pt idx="1032">50</cx:pt>
          <cx:pt idx="1033">0</cx:pt>
          <cx:pt idx="1034">4</cx:pt>
          <cx:pt idx="1035">0</cx:pt>
          <cx:pt idx="1036">0</cx:pt>
          <cx:pt idx="1037">15</cx:pt>
          <cx:pt idx="1038">30</cx:pt>
          <cx:pt idx="1039">30</cx:pt>
          <cx:pt idx="1040">0</cx:pt>
          <cx:pt idx="1041">0</cx:pt>
          <cx:pt idx="1042">0</cx:pt>
          <cx:pt idx="1043">0</cx:pt>
          <cx:pt idx="1044">0</cx:pt>
          <cx:pt idx="1045">30</cx:pt>
          <cx:pt idx="1046">50</cx:pt>
          <cx:pt idx="1047">30</cx:pt>
          <cx:pt idx="1048">0</cx:pt>
          <cx:pt idx="1049">0</cx:pt>
          <cx:pt idx="1050">20</cx:pt>
          <cx:pt idx="1051">0</cx:pt>
          <cx:pt idx="1052">10</cx:pt>
          <cx:pt idx="1053">0</cx:pt>
          <cx:pt idx="1054">0</cx:pt>
          <cx:pt idx="1055">15</cx:pt>
          <cx:pt idx="1056">0</cx:pt>
          <cx:pt idx="1057">5</cx:pt>
          <cx:pt idx="1058">30</cx:pt>
          <cx:pt idx="1059">0</cx:pt>
          <cx:pt idx="1060">0</cx:pt>
          <cx:pt idx="1061">0</cx:pt>
          <cx:pt idx="1062">0</cx:pt>
          <cx:pt idx="1063">0</cx:pt>
          <cx:pt idx="1064">0</cx:pt>
          <cx:pt idx="1065">0</cx:pt>
          <cx:pt idx="1066">30</cx:pt>
          <cx:pt idx="1067">30</cx:pt>
          <cx:pt idx="1068">0</cx:pt>
          <cx:pt idx="1069">0</cx:pt>
          <cx:pt idx="1070">0</cx:pt>
          <cx:pt idx="1071">15</cx:pt>
          <cx:pt idx="1072">0</cx:pt>
          <cx:pt idx="1073">50</cx:pt>
          <cx:pt idx="1074">10</cx:pt>
          <cx:pt idx="1075">0</cx:pt>
          <cx:pt idx="1076">0</cx:pt>
          <cx:pt idx="1077">0</cx:pt>
          <cx:pt idx="1078">15</cx:pt>
          <cx:pt idx="1079">25</cx:pt>
          <cx:pt idx="1080">0</cx:pt>
          <cx:pt idx="1081">50</cx:pt>
          <cx:pt idx="1082">30</cx:pt>
          <cx:pt idx="1083">50</cx:pt>
          <cx:pt idx="1084">0</cx:pt>
          <cx:pt idx="1085">30</cx:pt>
          <cx:pt idx="1086">0</cx:pt>
          <cx:pt idx="1087">0</cx:pt>
          <cx:pt idx="1088">0</cx:pt>
          <cx:pt idx="1089">30</cx:pt>
          <cx:pt idx="1090">0</cx:pt>
          <cx:pt idx="1091">0</cx:pt>
          <cx:pt idx="1092">30</cx:pt>
          <cx:pt idx="1093">0</cx:pt>
          <cx:pt idx="1094">0</cx:pt>
          <cx:pt idx="1095">0</cx:pt>
          <cx:pt idx="1096">0</cx:pt>
          <cx:pt idx="1097">0</cx:pt>
          <cx:pt idx="1098">0</cx:pt>
          <cx:pt idx="1099">0</cx:pt>
          <cx:pt idx="1100">0</cx:pt>
          <cx:pt idx="1101">0</cx:pt>
          <cx:pt idx="1102">0</cx:pt>
          <cx:pt idx="1103">50</cx:pt>
          <cx:pt idx="1104">0</cx:pt>
          <cx:pt idx="1105">0</cx:pt>
          <cx:pt idx="1106">0</cx:pt>
          <cx:pt idx="1107">50</cx:pt>
          <cx:pt idx="1108">0</cx:pt>
          <cx:pt idx="1109">0</cx:pt>
          <cx:pt idx="1110">15</cx:pt>
          <cx:pt idx="1111">50</cx:pt>
          <cx:pt idx="1112">0</cx:pt>
          <cx:pt idx="1113">0</cx:pt>
          <cx:pt idx="1114">50</cx:pt>
          <cx:pt idx="1115">30</cx:pt>
          <cx:pt idx="1116">30</cx:pt>
          <cx:pt idx="1117">25</cx:pt>
          <cx:pt idx="1118">50</cx:pt>
          <cx:pt idx="1119">0</cx:pt>
          <cx:pt idx="1120">0</cx:pt>
          <cx:pt idx="1121">0</cx:pt>
          <cx:pt idx="1122">0</cx:pt>
          <cx:pt idx="1123">0</cx:pt>
          <cx:pt idx="1124">30</cx:pt>
          <cx:pt idx="1125">0</cx:pt>
          <cx:pt idx="1126">45</cx:pt>
          <cx:pt idx="1127">0</cx:pt>
          <cx:pt idx="1128">0</cx:pt>
          <cx:pt idx="1129">0</cx:pt>
          <cx:pt idx="1130">0</cx:pt>
          <cx:pt idx="1131">0</cx:pt>
          <cx:pt idx="1132">0</cx:pt>
          <cx:pt idx="1133">0</cx:pt>
          <cx:pt idx="1134">0</cx:pt>
          <cx:pt idx="1135">0</cx:pt>
          <cx:pt idx="1136">12</cx:pt>
          <cx:pt idx="1137">25</cx:pt>
          <cx:pt idx="1138">15</cx:pt>
          <cx:pt idx="1139">30</cx:pt>
          <cx:pt idx="1140">10</cx:pt>
          <cx:pt idx="1141">0</cx:pt>
          <cx:pt idx="1142">0</cx:pt>
          <cx:pt idx="1143">0</cx:pt>
          <cx:pt idx="1144">5</cx:pt>
          <cx:pt idx="1145">25</cx:pt>
          <cx:pt idx="1146">0</cx:pt>
          <cx:pt idx="1147">0</cx:pt>
          <cx:pt idx="1148">0</cx:pt>
          <cx:pt idx="1149">30</cx:pt>
          <cx:pt idx="1150">30</cx:pt>
          <cx:pt idx="1151">0</cx:pt>
          <cx:pt idx="1152">20</cx:pt>
          <cx:pt idx="1153">0</cx:pt>
          <cx:pt idx="1154">12</cx:pt>
          <cx:pt idx="1155">0</cx:pt>
          <cx:pt idx="1156">25</cx:pt>
          <cx:pt idx="1157">40</cx:pt>
          <cx:pt idx="1158">10</cx:pt>
          <cx:pt idx="1159">0</cx:pt>
          <cx:pt idx="1160">0</cx:pt>
          <cx:pt idx="1161">21</cx:pt>
          <cx:pt idx="1162">45</cx:pt>
          <cx:pt idx="1163">15</cx:pt>
          <cx:pt idx="1164">0</cx:pt>
          <cx:pt idx="1165">10</cx:pt>
          <cx:pt idx="1166">0</cx:pt>
          <cx:pt idx="1167">12</cx:pt>
          <cx:pt idx="1168">0</cx:pt>
          <cx:pt idx="1169">0</cx:pt>
          <cx:pt idx="1170">0</cx:pt>
          <cx:pt idx="1171">0</cx:pt>
          <cx:pt idx="1172">5</cx:pt>
          <cx:pt idx="1173">0</cx:pt>
          <cx:pt idx="1174">0</cx:pt>
          <cx:pt idx="1175">30</cx:pt>
          <cx:pt idx="1176">45</cx:pt>
          <cx:pt idx="1177">0</cx:pt>
          <cx:pt idx="1178">50</cx:pt>
          <cx:pt idx="1179">0</cx:pt>
          <cx:pt idx="1180">0</cx:pt>
          <cx:pt idx="1181">0</cx:pt>
          <cx:pt idx="1182">0</cx:pt>
          <cx:pt idx="1183">0</cx:pt>
          <cx:pt idx="1184">0</cx:pt>
          <cx:pt idx="1185">0</cx:pt>
          <cx:pt idx="1186">20</cx:pt>
          <cx:pt idx="1187">10</cx:pt>
          <cx:pt idx="1188">0</cx:pt>
          <cx:pt idx="1189">20</cx:pt>
          <cx:pt idx="1190">50</cx:pt>
          <cx:pt idx="1191">0</cx:pt>
          <cx:pt idx="1192">0</cx:pt>
          <cx:pt idx="1193">50</cx:pt>
          <cx:pt idx="1194">20</cx:pt>
          <cx:pt idx="1195">20</cx:pt>
          <cx:pt idx="1196">45</cx:pt>
          <cx:pt idx="1197">45</cx:pt>
          <cx:pt idx="1198">40</cx:pt>
          <cx:pt idx="1199">50</cx:pt>
          <cx:pt idx="1200">0</cx:pt>
          <cx:pt idx="1201">0</cx:pt>
          <cx:pt idx="1202">10</cx:pt>
          <cx:pt idx="1203">0</cx:pt>
          <cx:pt idx="1204">0</cx:pt>
          <cx:pt idx="1205">50</cx:pt>
          <cx:pt idx="1206">0</cx:pt>
          <cx:pt idx="1207">12</cx:pt>
          <cx:pt idx="1208">0</cx:pt>
          <cx:pt idx="1209">0</cx:pt>
          <cx:pt idx="1210">0</cx:pt>
          <cx:pt idx="1211">15</cx:pt>
          <cx:pt idx="1212">0</cx:pt>
          <cx:pt idx="1213">50</cx:pt>
          <cx:pt idx="1214">10</cx:pt>
          <cx:pt idx="1215">20</cx:pt>
          <cx:pt idx="1216">50</cx:pt>
          <cx:pt idx="1217">40</cx:pt>
          <cx:pt idx="1218">28</cx:pt>
          <cx:pt idx="1219">10</cx:pt>
          <cx:pt idx="1220">10</cx:pt>
          <cx:pt idx="1221">45</cx:pt>
          <cx:pt idx="1222">15</cx:pt>
          <cx:pt idx="1223">20</cx:pt>
          <cx:pt idx="1224">50</cx:pt>
          <cx:pt idx="1225">30</cx:pt>
          <cx:pt idx="1226">20</cx:pt>
          <cx:pt idx="1227">10</cx:pt>
          <cx:pt idx="1228">30</cx:pt>
          <cx:pt idx="1229">0</cx:pt>
          <cx:pt idx="1230">50</cx:pt>
          <cx:pt idx="1231">0</cx:pt>
          <cx:pt idx="1232">0</cx:pt>
          <cx:pt idx="1233">30</cx:pt>
          <cx:pt idx="1234">30</cx:pt>
          <cx:pt idx="1235">0</cx:pt>
          <cx:pt idx="1236">0</cx:pt>
          <cx:pt idx="1237">50</cx:pt>
          <cx:pt idx="1238">0</cx:pt>
          <cx:pt idx="1239">30</cx:pt>
          <cx:pt idx="1240">0</cx:pt>
          <cx:pt idx="1241">10</cx:pt>
          <cx:pt idx="1242">0</cx:pt>
          <cx:pt idx="1243">0</cx:pt>
          <cx:pt idx="1244">0</cx:pt>
          <cx:pt idx="1245">50</cx:pt>
          <cx:pt idx="1246">0</cx:pt>
          <cx:pt idx="1247">0</cx:pt>
          <cx:pt idx="1248">0</cx:pt>
          <cx:pt idx="1249">0</cx:pt>
          <cx:pt idx="1250">0</cx:pt>
          <cx:pt idx="1251">0</cx:pt>
          <cx:pt idx="1252">15</cx:pt>
          <cx:pt idx="1253">30</cx:pt>
          <cx:pt idx="1254">0</cx:pt>
          <cx:pt idx="1255">0</cx:pt>
          <cx:pt idx="1256">45</cx:pt>
          <cx:pt idx="1257">0</cx:pt>
          <cx:pt idx="1258">15</cx:pt>
          <cx:pt idx="1259">30</cx:pt>
          <cx:pt idx="1260">30</cx:pt>
          <cx:pt idx="1261">12</cx:pt>
          <cx:pt idx="1262">50</cx:pt>
          <cx:pt idx="1263">0</cx:pt>
          <cx:pt idx="1264">50</cx:pt>
          <cx:pt idx="1265">0</cx:pt>
          <cx:pt idx="1266">0</cx:pt>
          <cx:pt idx="1267">0</cx:pt>
          <cx:pt idx="1268">30</cx:pt>
          <cx:pt idx="1269">30</cx:pt>
          <cx:pt idx="1270">45</cx:pt>
          <cx:pt idx="1271">25</cx:pt>
          <cx:pt idx="1272">50</cx:pt>
          <cx:pt idx="1273">0</cx:pt>
          <cx:pt idx="1274">0</cx:pt>
          <cx:pt idx="1275">0</cx:pt>
          <cx:pt idx="1276">0</cx:pt>
          <cx:pt idx="1277">0</cx:pt>
          <cx:pt idx="1278">0</cx:pt>
          <cx:pt idx="1279">0</cx:pt>
          <cx:pt idx="1280">0</cx:pt>
          <cx:pt idx="1281">15</cx:pt>
          <cx:pt idx="1282">12</cx:pt>
          <cx:pt idx="1283">25</cx:pt>
          <cx:pt idx="1284">0</cx:pt>
          <cx:pt idx="1285">8</cx:pt>
          <cx:pt idx="1286">0</cx:pt>
          <cx:pt idx="1287">0</cx:pt>
          <cx:pt idx="1288">15</cx:pt>
          <cx:pt idx="1289">15</cx:pt>
          <cx:pt idx="1290">8</cx:pt>
          <cx:pt idx="1291">5</cx:pt>
          <cx:pt idx="1292">0</cx:pt>
          <cx:pt idx="1293">0</cx:pt>
          <cx:pt idx="1294">0</cx:pt>
          <cx:pt idx="1295">30</cx:pt>
          <cx:pt idx="1296">50</cx:pt>
          <cx:pt idx="1297">0</cx:pt>
          <cx:pt idx="1298">0</cx:pt>
          <cx:pt idx="1299">50</cx:pt>
          <cx:pt idx="1300">0</cx:pt>
          <cx:pt idx="1301">50</cx:pt>
          <cx:pt idx="1302">25</cx:pt>
          <cx:pt idx="1303">30</cx:pt>
          <cx:pt idx="1304">0</cx:pt>
          <cx:pt idx="1305">30</cx:pt>
          <cx:pt idx="1306">15</cx:pt>
          <cx:pt idx="1307">5</cx:pt>
          <cx:pt idx="1308">0</cx:pt>
          <cx:pt idx="1309">50</cx:pt>
          <cx:pt idx="1310">45</cx:pt>
          <cx:pt idx="1311">30</cx:pt>
          <cx:pt idx="1312">50</cx:pt>
          <cx:pt idx="1313">0</cx:pt>
          <cx:pt idx="1314">0</cx:pt>
          <cx:pt idx="1315">30</cx:pt>
          <cx:pt idx="1316">0</cx:pt>
          <cx:pt idx="1317">50</cx:pt>
          <cx:pt idx="1318">0</cx:pt>
          <cx:pt idx="1319">0</cx:pt>
          <cx:pt idx="1320">0</cx:pt>
          <cx:pt idx="1321">0</cx:pt>
          <cx:pt idx="1322">10</cx:pt>
          <cx:pt idx="1323">0</cx:pt>
          <cx:pt idx="1324">0</cx:pt>
          <cx:pt idx="1325">0</cx:pt>
          <cx:pt idx="1326">0</cx:pt>
          <cx:pt idx="1327">0</cx:pt>
          <cx:pt idx="1328">45</cx:pt>
          <cx:pt idx="1329">0</cx:pt>
          <cx:pt idx="1330">0</cx:pt>
          <cx:pt idx="1331">0</cx:pt>
          <cx:pt idx="1332">0</cx:pt>
          <cx:pt idx="1333">0</cx:pt>
          <cx:pt idx="1334">0</cx:pt>
          <cx:pt idx="1335">0</cx:pt>
          <cx:pt idx="1336">0</cx:pt>
          <cx:pt idx="1337">15</cx:pt>
          <cx:pt idx="1338">0</cx:pt>
          <cx:pt idx="1339">12</cx:pt>
          <cx:pt idx="1340">15</cx:pt>
          <cx:pt idx="1341">0</cx:pt>
          <cx:pt idx="1342">0</cx:pt>
          <cx:pt idx="1343">0</cx:pt>
          <cx:pt idx="1344">0</cx:pt>
          <cx:pt idx="1345">0</cx:pt>
          <cx:pt idx="1346">0</cx:pt>
          <cx:pt idx="1347">0</cx:pt>
          <cx:pt idx="1348">0</cx:pt>
          <cx:pt idx="1349">0</cx:pt>
          <cx:pt idx="1350">30</cx:pt>
          <cx:pt idx="1351">12</cx:pt>
          <cx:pt idx="1352">10</cx:pt>
          <cx:pt idx="1353">50</cx:pt>
          <cx:pt idx="1354">20</cx:pt>
          <cx:pt idx="1355">50</cx:pt>
          <cx:pt idx="1356">50</cx:pt>
          <cx:pt idx="1357">30</cx:pt>
          <cx:pt idx="1358">50</cx:pt>
          <cx:pt idx="1359">50</cx:pt>
          <cx:pt idx="1360">0</cx:pt>
          <cx:pt idx="1361">0</cx:pt>
          <cx:pt idx="1362">0</cx:pt>
          <cx:pt idx="1363">30</cx:pt>
          <cx:pt idx="1364">0</cx:pt>
          <cx:pt idx="1365">0</cx:pt>
          <cx:pt idx="1366">50</cx:pt>
          <cx:pt idx="1367">0</cx:pt>
          <cx:pt idx="1368">0</cx:pt>
          <cx:pt idx="1369">0</cx:pt>
          <cx:pt idx="1370">50</cx:pt>
          <cx:pt idx="1371">35</cx:pt>
          <cx:pt idx="1372">20</cx:pt>
          <cx:pt idx="1373">5</cx:pt>
          <cx:pt idx="1374">20</cx:pt>
          <cx:pt idx="1375">15</cx:pt>
          <cx:pt idx="1376">0</cx:pt>
          <cx:pt idx="1377">0</cx:pt>
          <cx:pt idx="1378">50</cx:pt>
          <cx:pt idx="1379">30</cx:pt>
          <cx:pt idx="1380">40</cx:pt>
          <cx:pt idx="1381">50</cx:pt>
          <cx:pt idx="1382">10</cx:pt>
          <cx:pt idx="1383">0</cx:pt>
          <cx:pt idx="1384">0</cx:pt>
          <cx:pt idx="1385">0</cx:pt>
          <cx:pt idx="1386">50</cx:pt>
          <cx:pt idx="1387">50</cx:pt>
          <cx:pt idx="1388">30</cx:pt>
          <cx:pt idx="1389">0</cx:pt>
          <cx:pt idx="1390">0</cx:pt>
          <cx:pt idx="1391">22</cx:pt>
          <cx:pt idx="1392">0</cx:pt>
          <cx:pt idx="1393">0</cx:pt>
          <cx:pt idx="1394">0</cx:pt>
          <cx:pt idx="1395">0</cx:pt>
          <cx:pt idx="1396">40</cx:pt>
          <cx:pt idx="1397">15</cx:pt>
          <cx:pt idx="1398">0</cx:pt>
          <cx:pt idx="1399">0</cx:pt>
          <cx:pt idx="1400">50</cx:pt>
          <cx:pt idx="1401">0</cx:pt>
          <cx:pt idx="1402">0</cx:pt>
          <cx:pt idx="1403">45</cx:pt>
          <cx:pt idx="1404">30</cx:pt>
          <cx:pt idx="1405">30</cx:pt>
          <cx:pt idx="1406">50</cx:pt>
          <cx:pt idx="1407">0</cx:pt>
          <cx:pt idx="1408">12</cx:pt>
          <cx:pt idx="1409">50</cx:pt>
          <cx:pt idx="1410">0</cx:pt>
          <cx:pt idx="1411">0</cx:pt>
          <cx:pt idx="1412">15</cx:pt>
          <cx:pt idx="1413">50</cx:pt>
          <cx:pt idx="1414">30</cx:pt>
          <cx:pt idx="1415">0</cx:pt>
          <cx:pt idx="1416">0</cx:pt>
          <cx:pt idx="1417">0</cx:pt>
          <cx:pt idx="1418">10</cx:pt>
          <cx:pt idx="1419">40</cx:pt>
          <cx:pt idx="1420">15</cx:pt>
          <cx:pt idx="1421">0</cx:pt>
          <cx:pt idx="1422">0</cx:pt>
          <cx:pt idx="1423">0</cx:pt>
          <cx:pt idx="1424">30</cx:pt>
          <cx:pt idx="1425">50</cx:pt>
          <cx:pt idx="1426">0</cx:pt>
          <cx:pt idx="1427">0</cx:pt>
          <cx:pt idx="1428">0</cx:pt>
          <cx:pt idx="1429">0</cx:pt>
          <cx:pt idx="1430">50</cx:pt>
          <cx:pt idx="1431">0</cx:pt>
          <cx:pt idx="1432">0</cx:pt>
          <cx:pt idx="1433">50</cx:pt>
          <cx:pt idx="1434">0</cx:pt>
          <cx:pt idx="1435">0</cx:pt>
          <cx:pt idx="1436">0</cx:pt>
          <cx:pt idx="1437">0</cx:pt>
          <cx:pt idx="1438">3</cx:pt>
          <cx:pt idx="1439">0</cx:pt>
          <cx:pt idx="1440">0</cx:pt>
          <cx:pt idx="1441">50</cx:pt>
          <cx:pt idx="1442">30</cx:pt>
          <cx:pt idx="1443">50</cx:pt>
          <cx:pt idx="1444">50</cx:pt>
          <cx:pt idx="1445">0</cx:pt>
          <cx:pt idx="1446">50</cx:pt>
          <cx:pt idx="1447">15</cx:pt>
          <cx:pt idx="1448">50</cx:pt>
          <cx:pt idx="1449">0</cx:pt>
          <cx:pt idx="1450">0</cx:pt>
          <cx:pt idx="1451">0</cx:pt>
          <cx:pt idx="1452">0</cx:pt>
          <cx:pt idx="1453">50</cx:pt>
          <cx:pt idx="1454">0</cx:pt>
          <cx:pt idx="1455">30</cx:pt>
          <cx:pt idx="1456">0</cx:pt>
          <cx:pt idx="1457">0</cx:pt>
          <cx:pt idx="1458">0</cx:pt>
          <cx:pt idx="1459">0</cx:pt>
          <cx:pt idx="1460">0</cx:pt>
          <cx:pt idx="1461">50</cx:pt>
          <cx:pt idx="1462">30</cx:pt>
          <cx:pt idx="1463">0</cx:pt>
          <cx:pt idx="1464">0</cx:pt>
          <cx:pt idx="1465">0</cx:pt>
          <cx:pt idx="1466">0</cx:pt>
          <cx:pt idx="1467">0</cx:pt>
          <cx:pt idx="1468">0</cx:pt>
          <cx:pt idx="1469">0</cx:pt>
          <cx:pt idx="1470">0</cx:pt>
          <cx:pt idx="1471">0</cx:pt>
          <cx:pt idx="1472">0</cx:pt>
          <cx:pt idx="1473">0</cx:pt>
          <cx:pt idx="1474">50</cx:pt>
          <cx:pt idx="1475">0</cx:pt>
          <cx:pt idx="1476">0</cx:pt>
          <cx:pt idx="1477">0</cx:pt>
          <cx:pt idx="1478">0</cx:pt>
          <cx:pt idx="1479">0</cx:pt>
          <cx:pt idx="1480">20</cx:pt>
          <cx:pt idx="1481">0</cx:pt>
          <cx:pt idx="1482">20</cx:pt>
          <cx:pt idx="1483">50</cx:pt>
          <cx:pt idx="1484">0</cx:pt>
          <cx:pt idx="1485">0</cx:pt>
          <cx:pt idx="1486">0</cx:pt>
          <cx:pt idx="1487">50</cx:pt>
          <cx:pt idx="1488">50</cx:pt>
          <cx:pt idx="1489">0</cx:pt>
          <cx:pt idx="1490">0</cx:pt>
          <cx:pt idx="1491">0</cx:pt>
          <cx:pt idx="1492">0</cx:pt>
          <cx:pt idx="1493">0</cx:pt>
          <cx:pt idx="1494">50</cx:pt>
          <cx:pt idx="1495">0</cx:pt>
          <cx:pt idx="1496">20</cx:pt>
          <cx:pt idx="1497">0</cx:pt>
          <cx:pt idx="1498">45</cx:pt>
          <cx:pt idx="1499">30</cx:pt>
          <cx:pt idx="1500">0</cx:pt>
          <cx:pt idx="1501">0</cx:pt>
          <cx:pt idx="1502">0</cx:pt>
          <cx:pt idx="1503">0</cx:pt>
          <cx:pt idx="1504">30</cx:pt>
          <cx:pt idx="1505">0</cx:pt>
          <cx:pt idx="1506">50</cx:pt>
          <cx:pt idx="1507">50</cx:pt>
          <cx:pt idx="1508">0</cx:pt>
          <cx:pt idx="1509">10</cx:pt>
          <cx:pt idx="1510">50</cx:pt>
          <cx:pt idx="1511">0</cx:pt>
          <cx:pt idx="1512">0</cx:pt>
          <cx:pt idx="1513">0</cx:pt>
          <cx:pt idx="1514">0</cx:pt>
          <cx:pt idx="1515">0</cx:pt>
          <cx:pt idx="1516">0</cx:pt>
          <cx:pt idx="1517">0</cx:pt>
          <cx:pt idx="1518">20</cx:pt>
          <cx:pt idx="1519">50</cx:pt>
          <cx:pt idx="1520">12</cx:pt>
          <cx:pt idx="1521">50</cx:pt>
          <cx:pt idx="1522">0</cx:pt>
          <cx:pt idx="1523">50</cx:pt>
          <cx:pt idx="1524">0</cx:pt>
          <cx:pt idx="1525">0</cx:pt>
          <cx:pt idx="1526">50</cx:pt>
          <cx:pt idx="1527">0</cx:pt>
          <cx:pt idx="1528">50</cx:pt>
          <cx:pt idx="1529">0</cx:pt>
          <cx:pt idx="1530">20</cx:pt>
          <cx:pt idx="1531">30</cx:pt>
          <cx:pt idx="1532">0</cx:pt>
          <cx:pt idx="1533">0</cx:pt>
          <cx:pt idx="1534">30</cx:pt>
          <cx:pt idx="1535">0</cx:pt>
          <cx:pt idx="1536">0</cx:pt>
          <cx:pt idx="1537">0</cx:pt>
          <cx:pt idx="1538">0</cx:pt>
          <cx:pt idx="1539">50</cx:pt>
          <cx:pt idx="1540">0</cx:pt>
          <cx:pt idx="1541">50</cx:pt>
          <cx:pt idx="1542">0</cx:pt>
          <cx:pt idx="1543">0</cx:pt>
          <cx:pt idx="1544">0</cx:pt>
          <cx:pt idx="1545">45</cx:pt>
          <cx:pt idx="1546">50</cx:pt>
          <cx:pt idx="1547">0</cx:pt>
          <cx:pt idx="1548">0</cx:pt>
          <cx:pt idx="1549">0</cx:pt>
          <cx:pt idx="1550">0</cx:pt>
          <cx:pt idx="1551">9</cx:pt>
          <cx:pt idx="1552">37</cx:pt>
          <cx:pt idx="1553">50</cx:pt>
          <cx:pt idx="1554">20</cx:pt>
          <cx:pt idx="1555">19</cx:pt>
          <cx:pt idx="1556">0</cx:pt>
          <cx:pt idx="1557">0</cx:pt>
          <cx:pt idx="1558">0</cx:pt>
          <cx:pt idx="1559">0</cx:pt>
          <cx:pt idx="1560">0</cx:pt>
          <cx:pt idx="1561">0</cx:pt>
          <cx:pt idx="1562">0</cx:pt>
          <cx:pt idx="1563">0</cx:pt>
          <cx:pt idx="1564">0</cx:pt>
          <cx:pt idx="1565">0</cx:pt>
          <cx:pt idx="1566">0</cx:pt>
          <cx:pt idx="1567">0</cx:pt>
          <cx:pt idx="1568">23</cx:pt>
          <cx:pt idx="1569">20</cx:pt>
          <cx:pt idx="1570">50</cx:pt>
          <cx:pt idx="1571">0</cx:pt>
          <cx:pt idx="1572">20</cx:pt>
          <cx:pt idx="1573">0</cx:pt>
          <cx:pt idx="1574">0</cx:pt>
          <cx:pt idx="1575">30</cx:pt>
          <cx:pt idx="1576">0</cx:pt>
          <cx:pt idx="1577">0</cx:pt>
          <cx:pt idx="1578">50</cx:pt>
          <cx:pt idx="1579">0</cx:pt>
          <cx:pt idx="1580">50</cx:pt>
          <cx:pt idx="1581">0</cx:pt>
          <cx:pt idx="1582">50</cx:pt>
          <cx:pt idx="1583">20</cx:pt>
          <cx:pt idx="1584">0</cx:pt>
          <cx:pt idx="1585">0</cx:pt>
          <cx:pt idx="1586">45</cx:pt>
          <cx:pt idx="1587">50</cx:pt>
          <cx:pt idx="1588">20</cx:pt>
          <cx:pt idx="1589">0</cx:pt>
          <cx:pt idx="1590">50</cx:pt>
          <cx:pt idx="1591">15</cx:pt>
          <cx:pt idx="1592">22</cx:pt>
          <cx:pt idx="1593">20</cx:pt>
          <cx:pt idx="1594">0</cx:pt>
          <cx:pt idx="1595">0</cx:pt>
          <cx:pt idx="1596">0</cx:pt>
          <cx:pt idx="1597">0</cx:pt>
          <cx:pt idx="1598">0</cx:pt>
          <cx:pt idx="1599">0</cx:pt>
          <cx:pt idx="1600">30</cx:pt>
          <cx:pt idx="1601">0</cx:pt>
          <cx:pt idx="1602">0</cx:pt>
          <cx:pt idx="1603">0</cx:pt>
          <cx:pt idx="1604">0</cx:pt>
          <cx:pt idx="1605">50</cx:pt>
          <cx:pt idx="1606">15</cx:pt>
          <cx:pt idx="1607">30</cx:pt>
          <cx:pt idx="1608">0</cx:pt>
          <cx:pt idx="1609">0</cx:pt>
          <cx:pt idx="1610">0</cx:pt>
          <cx:pt idx="1611">0</cx:pt>
          <cx:pt idx="1612">0</cx:pt>
          <cx:pt idx="1613">20</cx:pt>
          <cx:pt idx="1614">0</cx:pt>
          <cx:pt idx="1615">0</cx:pt>
          <cx:pt idx="1616">30</cx:pt>
          <cx:pt idx="1617">50</cx:pt>
          <cx:pt idx="1618">20</cx:pt>
          <cx:pt idx="1619">0</cx:pt>
          <cx:pt idx="1620">0</cx:pt>
          <cx:pt idx="1621">50</cx:pt>
          <cx:pt idx="1622">0</cx:pt>
          <cx:pt idx="1623">30</cx:pt>
          <cx:pt idx="1624">0</cx:pt>
          <cx:pt idx="1625">0</cx:pt>
          <cx:pt idx="1626">0</cx:pt>
          <cx:pt idx="1627">0</cx:pt>
          <cx:pt idx="1628">0</cx:pt>
          <cx:pt idx="1629">15</cx:pt>
          <cx:pt idx="1630">0</cx:pt>
          <cx:pt idx="1631">0</cx:pt>
          <cx:pt idx="1632">15</cx:pt>
          <cx:pt idx="1633">0</cx:pt>
          <cx:pt idx="1634">20</cx:pt>
          <cx:pt idx="1635">0</cx:pt>
          <cx:pt idx="1636">50</cx:pt>
          <cx:pt idx="1637">20</cx:pt>
          <cx:pt idx="1638">30</cx:pt>
          <cx:pt idx="1639">50</cx:pt>
          <cx:pt idx="1640">0</cx:pt>
          <cx:pt idx="1641">0</cx:pt>
          <cx:pt idx="1642">0</cx:pt>
          <cx:pt idx="1643">0</cx:pt>
          <cx:pt idx="1644">0</cx:pt>
          <cx:pt idx="1645">0</cx:pt>
          <cx:pt idx="1646">0</cx:pt>
          <cx:pt idx="1647">0</cx:pt>
          <cx:pt idx="1648">0</cx:pt>
          <cx:pt idx="1649">30</cx:pt>
          <cx:pt idx="1650">0</cx:pt>
          <cx:pt idx="1651">1</cx:pt>
          <cx:pt idx="1652">0</cx:pt>
          <cx:pt idx="1653">50</cx:pt>
          <cx:pt idx="1654">15</cx:pt>
          <cx:pt idx="1655">10</cx:pt>
          <cx:pt idx="1656">15</cx:pt>
          <cx:pt idx="1657">15</cx:pt>
          <cx:pt idx="1658">15</cx:pt>
          <cx:pt idx="1659">0</cx:pt>
          <cx:pt idx="1660">0</cx:pt>
          <cx:pt idx="1661">0</cx:pt>
          <cx:pt idx="1662">0</cx:pt>
          <cx:pt idx="1663">0</cx:pt>
          <cx:pt idx="1664">0</cx:pt>
          <cx:pt idx="1665">30</cx:pt>
          <cx:pt idx="1666">25</cx:pt>
          <cx:pt idx="1667">20</cx:pt>
          <cx:pt idx="1668">20</cx:pt>
          <cx:pt idx="1669">50</cx:pt>
          <cx:pt idx="1670">0</cx:pt>
          <cx:pt idx="1671">20</cx:pt>
          <cx:pt idx="1672">15</cx:pt>
          <cx:pt idx="1673">30</cx:pt>
          <cx:pt idx="1674">0</cx:pt>
          <cx:pt idx="1675">30</cx:pt>
          <cx:pt idx="1676">15</cx:pt>
          <cx:pt idx="1677">0</cx:pt>
          <cx:pt idx="1678">0</cx:pt>
          <cx:pt idx="1679">0</cx:pt>
          <cx:pt idx="1680">50</cx:pt>
          <cx:pt idx="1681">0</cx:pt>
          <cx:pt idx="1682">0</cx:pt>
          <cx:pt idx="1683">30</cx:pt>
          <cx:pt idx="1684">0</cx:pt>
          <cx:pt idx="1685">0</cx:pt>
          <cx:pt idx="1686">15</cx:pt>
          <cx:pt idx="1687">15</cx:pt>
          <cx:pt idx="1688">0</cx:pt>
          <cx:pt idx="1689">0</cx:pt>
          <cx:pt idx="1690">0</cx:pt>
          <cx:pt idx="1691">0</cx:pt>
          <cx:pt idx="1692">0</cx:pt>
          <cx:pt idx="1693">0</cx:pt>
          <cx:pt idx="1694">0</cx:pt>
          <cx:pt idx="1695">50</cx:pt>
          <cx:pt idx="1696">5</cx:pt>
          <cx:pt idx="1697">0</cx:pt>
          <cx:pt idx="1698">0</cx:pt>
          <cx:pt idx="1699">30</cx:pt>
          <cx:pt idx="1700">0</cx:pt>
          <cx:pt idx="1701">50</cx:pt>
          <cx:pt idx="1702">50</cx:pt>
          <cx:pt idx="1703">0</cx:pt>
          <cx:pt idx="1704">25</cx:pt>
          <cx:pt idx="1705">0</cx:pt>
          <cx:pt idx="1706">0</cx:pt>
          <cx:pt idx="1707">0</cx:pt>
          <cx:pt idx="1708">0</cx:pt>
          <cx:pt idx="1709">0</cx:pt>
          <cx:pt idx="1710">0</cx:pt>
          <cx:pt idx="1711">0</cx:pt>
          <cx:pt idx="1712">0</cx:pt>
          <cx:pt idx="1713">50</cx:pt>
          <cx:pt idx="1714">45</cx:pt>
          <cx:pt idx="1715">30</cx:pt>
          <cx:pt idx="1716">20</cx:pt>
          <cx:pt idx="1717">0</cx:pt>
          <cx:pt idx="1718">50</cx:pt>
          <cx:pt idx="1719">20</cx:pt>
          <cx:pt idx="1720">45</cx:pt>
          <cx:pt idx="1721">50</cx:pt>
          <cx:pt idx="1722">0</cx:pt>
          <cx:pt idx="1723">0</cx:pt>
          <cx:pt idx="1724">40</cx:pt>
          <cx:pt idx="1725">20</cx:pt>
          <cx:pt idx="1726">0</cx:pt>
          <cx:pt idx="1727">0</cx:pt>
          <cx:pt idx="1728">0</cx:pt>
          <cx:pt idx="1729">15</cx:pt>
          <cx:pt idx="1730">50</cx:pt>
          <cx:pt idx="1731">50</cx:pt>
          <cx:pt idx="1732">0</cx:pt>
          <cx:pt idx="1733">34</cx:pt>
          <cx:pt idx="1734">1</cx:pt>
          <cx:pt idx="1735">0</cx:pt>
          <cx:pt idx="1736">1</cx:pt>
          <cx:pt idx="1737">0</cx:pt>
          <cx:pt idx="1738">0</cx:pt>
          <cx:pt idx="1739">0</cx:pt>
          <cx:pt idx="1740">50</cx:pt>
          <cx:pt idx="1741">50</cx:pt>
          <cx:pt idx="1742">0</cx:pt>
          <cx:pt idx="1743">0</cx:pt>
          <cx:pt idx="1744">0</cx:pt>
          <cx:pt idx="1745">5</cx:pt>
          <cx:pt idx="1746">0</cx:pt>
          <cx:pt idx="1747">0</cx:pt>
          <cx:pt idx="1748">0</cx:pt>
          <cx:pt idx="1749">10</cx:pt>
          <cx:pt idx="1750">0</cx:pt>
          <cx:pt idx="1751">45</cx:pt>
          <cx:pt idx="1752">15</cx:pt>
          <cx:pt idx="1753">0</cx:pt>
          <cx:pt idx="1754">0</cx:pt>
          <cx:pt idx="1755">0</cx:pt>
          <cx:pt idx="1756">10</cx:pt>
          <cx:pt idx="1757">0</cx:pt>
          <cx:pt idx="1758">0</cx:pt>
          <cx:pt idx="1759">10</cx:pt>
          <cx:pt idx="1760">0</cx:pt>
          <cx:pt idx="1761">0</cx:pt>
          <cx:pt idx="1762">0</cx:pt>
          <cx:pt idx="1763">0</cx:pt>
          <cx:pt idx="1764">0</cx:pt>
          <cx:pt idx="1765">0</cx:pt>
          <cx:pt idx="1766">0</cx:pt>
          <cx:pt idx="1767">50</cx:pt>
          <cx:pt idx="1768">0</cx:pt>
          <cx:pt idx="1769">0</cx:pt>
          <cx:pt idx="1770">30</cx:pt>
          <cx:pt idx="1771">50</cx:pt>
          <cx:pt idx="1772">0</cx:pt>
          <cx:pt idx="1773">0</cx:pt>
          <cx:pt idx="1774">0</cx:pt>
          <cx:pt idx="1775">0</cx:pt>
          <cx:pt idx="1776">0</cx:pt>
          <cx:pt idx="1777">0</cx:pt>
          <cx:pt idx="1778">50</cx:pt>
          <cx:pt idx="1779">0</cx:pt>
          <cx:pt idx="1780">25</cx:pt>
          <cx:pt idx="1781">0</cx:pt>
          <cx:pt idx="1782">10</cx:pt>
          <cx:pt idx="1783">30</cx:pt>
          <cx:pt idx="1784">5</cx:pt>
          <cx:pt idx="1785">45</cx:pt>
          <cx:pt idx="1786">20</cx:pt>
          <cx:pt idx="1787">0</cx:pt>
          <cx:pt idx="1788">0</cx:pt>
          <cx:pt idx="1789">0</cx:pt>
          <cx:pt idx="1790">0</cx:pt>
          <cx:pt idx="1791">0</cx:pt>
          <cx:pt idx="1792">0</cx:pt>
          <cx:pt idx="1793">0</cx:pt>
          <cx:pt idx="1794">0</cx:pt>
          <cx:pt idx="1795">0</cx:pt>
          <cx:pt idx="1796">0</cx:pt>
          <cx:pt idx="1797">5</cx:pt>
          <cx:pt idx="1798">0</cx:pt>
          <cx:pt idx="1799">0</cx:pt>
          <cx:pt idx="1800">0</cx:pt>
          <cx:pt idx="1801">0</cx:pt>
          <cx:pt idx="1802">10</cx:pt>
          <cx:pt idx="1803">10</cx:pt>
          <cx:pt idx="1804">25</cx:pt>
          <cx:pt idx="1805">15</cx:pt>
          <cx:pt idx="1806">45</cx:pt>
          <cx:pt idx="1807">0</cx:pt>
          <cx:pt idx="1808">0</cx:pt>
          <cx:pt idx="1809">50</cx:pt>
          <cx:pt idx="1810">50</cx:pt>
          <cx:pt idx="1811">0</cx:pt>
          <cx:pt idx="1812">0</cx:pt>
          <cx:pt idx="1813">0</cx:pt>
          <cx:pt idx="1814">30</cx:pt>
          <cx:pt idx="1815">0</cx:pt>
          <cx:pt idx="1816">0</cx:pt>
          <cx:pt idx="1817">0</cx:pt>
          <cx:pt idx="1818">15</cx:pt>
          <cx:pt idx="1819">50</cx:pt>
          <cx:pt idx="1820">0</cx:pt>
          <cx:pt idx="1821">0</cx:pt>
          <cx:pt idx="1822">0</cx:pt>
          <cx:pt idx="1823">0</cx:pt>
          <cx:pt idx="1824">0</cx:pt>
          <cx:pt idx="1825">0</cx:pt>
          <cx:pt idx="1826">0</cx:pt>
          <cx:pt idx="1827">50</cx:pt>
          <cx:pt idx="1828">10</cx:pt>
          <cx:pt idx="1829">0</cx:pt>
          <cx:pt idx="1830">50</cx:pt>
          <cx:pt idx="1831">0</cx:pt>
          <cx:pt idx="1832">0</cx:pt>
          <cx:pt idx="1833">40</cx:pt>
          <cx:pt idx="1834">0</cx:pt>
          <cx:pt idx="1835">0</cx:pt>
          <cx:pt idx="1836">0</cx:pt>
          <cx:pt idx="1837">0</cx:pt>
          <cx:pt idx="1838">0</cx:pt>
          <cx:pt idx="1839">0</cx:pt>
          <cx:pt idx="1840">0</cx:pt>
          <cx:pt idx="1841">0</cx:pt>
          <cx:pt idx="1842">0</cx:pt>
          <cx:pt idx="1843">50</cx:pt>
          <cx:pt idx="1844">50</cx:pt>
          <cx:pt idx="1845">0</cx:pt>
          <cx:pt idx="1846">0</cx:pt>
          <cx:pt idx="1847">0</cx:pt>
          <cx:pt idx="1848">2</cx:pt>
          <cx:pt idx="1849">0</cx:pt>
          <cx:pt idx="1850">0</cx:pt>
          <cx:pt idx="1851">0</cx:pt>
          <cx:pt idx="1852">50</cx:pt>
          <cx:pt idx="1853">0</cx:pt>
          <cx:pt idx="1854">0</cx:pt>
          <cx:pt idx="1855">15</cx:pt>
          <cx:pt idx="1856">40</cx:pt>
          <cx:pt idx="1857">0</cx:pt>
          <cx:pt idx="1858">0</cx:pt>
          <cx:pt idx="1859">0</cx:pt>
          <cx:pt idx="1860">0</cx:pt>
          <cx:pt idx="1861">0</cx:pt>
          <cx:pt idx="1862">0</cx:pt>
          <cx:pt idx="1863">0</cx:pt>
          <cx:pt idx="1864">0</cx:pt>
          <cx:pt idx="1865">0</cx:pt>
          <cx:pt idx="1866">45</cx:pt>
          <cx:pt idx="1867">20</cx:pt>
          <cx:pt idx="1868">50</cx:pt>
          <cx:pt idx="1869">20</cx:pt>
          <cx:pt idx="1870">0</cx:pt>
          <cx:pt idx="1871">45</cx:pt>
          <cx:pt idx="1872">50</cx:pt>
          <cx:pt idx="1873">45</cx:pt>
          <cx:pt idx="1874">0</cx:pt>
          <cx:pt idx="1875">0</cx:pt>
          <cx:pt idx="1876">0</cx:pt>
          <cx:pt idx="1877">0</cx:pt>
          <cx:pt idx="1878">0</cx:pt>
          <cx:pt idx="1879">0</cx:pt>
          <cx:pt idx="1880">0</cx:pt>
          <cx:pt idx="1881">0</cx:pt>
          <cx:pt idx="1882">0</cx:pt>
          <cx:pt idx="1883">0</cx:pt>
          <cx:pt idx="1884">50</cx:pt>
          <cx:pt idx="1885">15</cx:pt>
          <cx:pt idx="1886">35</cx:pt>
          <cx:pt idx="1887">10</cx:pt>
          <cx:pt idx="1888">0</cx:pt>
          <cx:pt idx="1889">30</cx:pt>
          <cx:pt idx="1890">0</cx:pt>
          <cx:pt idx="1891">0</cx:pt>
          <cx:pt idx="1892">0</cx:pt>
          <cx:pt idx="1893">0</cx:pt>
          <cx:pt idx="1894">0</cx:pt>
          <cx:pt idx="1895">0</cx:pt>
          <cx:pt idx="1896">0</cx:pt>
          <cx:pt idx="1897">0</cx:pt>
          <cx:pt idx="1898">10</cx:pt>
          <cx:pt idx="1899">20</cx:pt>
          <cx:pt idx="1900">10</cx:pt>
          <cx:pt idx="1901">45</cx:pt>
          <cx:pt idx="1902">25</cx:pt>
          <cx:pt idx="1903">0</cx:pt>
          <cx:pt idx="1904">0</cx:pt>
          <cx:pt idx="1905">0</cx:pt>
          <cx:pt idx="1906">0</cx:pt>
          <cx:pt idx="1907">0</cx:pt>
          <cx:pt idx="1908">0</cx:pt>
          <cx:pt idx="1909">0</cx:pt>
          <cx:pt idx="1910">50</cx:pt>
          <cx:pt idx="1911">0</cx:pt>
          <cx:pt idx="1912">0</cx:pt>
          <cx:pt idx="1913">0</cx:pt>
          <cx:pt idx="1914">20</cx:pt>
          <cx:pt idx="1915">5</cx:pt>
          <cx:pt idx="1916">0</cx:pt>
          <cx:pt idx="1917">50</cx:pt>
          <cx:pt idx="1918">0</cx:pt>
          <cx:pt idx="1919">10</cx:pt>
          <cx:pt idx="1920">50</cx:pt>
          <cx:pt idx="1921">0</cx:pt>
          <cx:pt idx="1922">0</cx:pt>
          <cx:pt idx="1923">0</cx:pt>
          <cx:pt idx="1924">0</cx:pt>
          <cx:pt idx="1925">0</cx:pt>
          <cx:pt idx="1926">50</cx:pt>
          <cx:pt idx="1927">0</cx:pt>
          <cx:pt idx="1928">30</cx:pt>
          <cx:pt idx="1929">30</cx:pt>
          <cx:pt idx="1930">0</cx:pt>
          <cx:pt idx="1931">50</cx:pt>
          <cx:pt idx="1932">50</cx:pt>
          <cx:pt idx="1933">0</cx:pt>
          <cx:pt idx="1934">0</cx:pt>
          <cx:pt idx="1935">0</cx:pt>
          <cx:pt idx="1936">50</cx:pt>
          <cx:pt idx="1937">0</cx:pt>
          <cx:pt idx="1938">0</cx:pt>
          <cx:pt idx="1939">45</cx:pt>
          <cx:pt idx="1940">10</cx:pt>
          <cx:pt idx="1941">0</cx:pt>
          <cx:pt idx="1942">40</cx:pt>
          <cx:pt idx="1943">0</cx:pt>
          <cx:pt idx="1944">0</cx:pt>
          <cx:pt idx="1945">0</cx:pt>
          <cx:pt idx="1946">0</cx:pt>
          <cx:pt idx="1947">0</cx:pt>
          <cx:pt idx="1948">0</cx:pt>
          <cx:pt idx="1949">0</cx:pt>
          <cx:pt idx="1950">0</cx:pt>
          <cx:pt idx="1951">0</cx:pt>
          <cx:pt idx="1952">5</cx:pt>
          <cx:pt idx="1953">15</cx:pt>
          <cx:pt idx="1954">20</cx:pt>
          <cx:pt idx="1955">0</cx:pt>
          <cx:pt idx="1956">0</cx:pt>
          <cx:pt idx="1957">0</cx:pt>
          <cx:pt idx="1958">0</cx:pt>
          <cx:pt idx="1959">0</cx:pt>
          <cx:pt idx="1960">0</cx:pt>
          <cx:pt idx="1961">0</cx:pt>
          <cx:pt idx="1962">0</cx:pt>
          <cx:pt idx="1963">0</cx:pt>
          <cx:pt idx="1964">0</cx:pt>
          <cx:pt idx="1965">0</cx:pt>
          <cx:pt idx="1966">0</cx:pt>
          <cx:pt idx="1967">0</cx:pt>
          <cx:pt idx="1968">0</cx:pt>
          <cx:pt idx="1969">50</cx:pt>
          <cx:pt idx="1970">0</cx:pt>
          <cx:pt idx="1971">50</cx:pt>
          <cx:pt idx="1972">0</cx:pt>
          <cx:pt idx="1973">0</cx:pt>
          <cx:pt idx="1974">0</cx:pt>
          <cx:pt idx="1975">50</cx:pt>
          <cx:pt idx="1976">0</cx:pt>
          <cx:pt idx="1977">0</cx:pt>
          <cx:pt idx="1978">20</cx:pt>
          <cx:pt idx="1979">0</cx:pt>
          <cx:pt idx="1980">30</cx:pt>
          <cx:pt idx="1981">0</cx:pt>
          <cx:pt idx="1982">0</cx:pt>
          <cx:pt idx="1983">0</cx:pt>
          <cx:pt idx="1984">0</cx:pt>
          <cx:pt idx="1985">50</cx:pt>
          <cx:pt idx="1986">0</cx:pt>
          <cx:pt idx="1987">0</cx:pt>
          <cx:pt idx="1988">0</cx:pt>
          <cx:pt idx="1989">0</cx:pt>
          <cx:pt idx="1990">8</cx:pt>
          <cx:pt idx="1991">0</cx:pt>
          <cx:pt idx="1992">0</cx:pt>
          <cx:pt idx="1993">50</cx:pt>
          <cx:pt idx="1994">30</cx:pt>
          <cx:pt idx="1995">50</cx:pt>
          <cx:pt idx="1996">0</cx:pt>
          <cx:pt idx="1997">30</cx:pt>
          <cx:pt idx="1998">0</cx:pt>
          <cx:pt idx="1999">0</cx:pt>
          <cx:pt idx="2000">0</cx:pt>
          <cx:pt idx="2001">0</cx:pt>
          <cx:pt idx="2002">0</cx:pt>
          <cx:pt idx="2003">0</cx:pt>
          <cx:pt idx="2004">50</cx:pt>
          <cx:pt idx="2005">50</cx:pt>
          <cx:pt idx="2006">0</cx:pt>
          <cx:pt idx="2007">15</cx:pt>
          <cx:pt idx="2008">0</cx:pt>
          <cx:pt idx="2009">15</cx:pt>
          <cx:pt idx="2010">0</cx:pt>
          <cx:pt idx="2011">0</cx:pt>
          <cx:pt idx="2012">0</cx:pt>
          <cx:pt idx="2013">0</cx:pt>
          <cx:pt idx="2014">47</cx:pt>
          <cx:pt idx="2015">50</cx:pt>
          <cx:pt idx="2016">25</cx:pt>
          <cx:pt idx="2017">0</cx:pt>
          <cx:pt idx="2018">13</cx:pt>
          <cx:pt idx="2019">50</cx:pt>
          <cx:pt idx="2020">30</cx:pt>
          <cx:pt idx="2021">0</cx:pt>
          <cx:pt idx="2022">25</cx:pt>
          <cx:pt idx="2023">0</cx:pt>
          <cx:pt idx="2024">25</cx:pt>
          <cx:pt idx="2025">0</cx:pt>
          <cx:pt idx="2026">0</cx:pt>
          <cx:pt idx="2027">50</cx:pt>
          <cx:pt idx="2028">42</cx:pt>
          <cx:pt idx="2029">50</cx:pt>
          <cx:pt idx="2030">0</cx:pt>
          <cx:pt idx="2031">0</cx:pt>
          <cx:pt idx="2032">0</cx:pt>
          <cx:pt idx="2033">40</cx:pt>
          <cx:pt idx="2034">0</cx:pt>
          <cx:pt idx="2035">0</cx:pt>
          <cx:pt idx="2036">0</cx:pt>
          <cx:pt idx="2037">15</cx:pt>
          <cx:pt idx="2038">0</cx:pt>
          <cx:pt idx="2039">0</cx:pt>
          <cx:pt idx="2040">0</cx:pt>
          <cx:pt idx="2041">30</cx:pt>
          <cx:pt idx="2042">26</cx:pt>
          <cx:pt idx="2043">0</cx:pt>
          <cx:pt idx="2044">50</cx:pt>
          <cx:pt idx="2045">0</cx:pt>
          <cx:pt idx="2046">0</cx:pt>
          <cx:pt idx="2047">50</cx:pt>
          <cx:pt idx="2048">50</cx:pt>
          <cx:pt idx="2049">0</cx:pt>
          <cx:pt idx="2050">0</cx:pt>
          <cx:pt idx="2051">0</cx:pt>
          <cx:pt idx="2052">0</cx:pt>
          <cx:pt idx="2053">0</cx:pt>
          <cx:pt idx="2054">0</cx:pt>
          <cx:pt idx="2055">0</cx:pt>
          <cx:pt idx="2056">0</cx:pt>
          <cx:pt idx="2057">25</cx:pt>
          <cx:pt idx="2058">50</cx:pt>
          <cx:pt idx="2059">0</cx:pt>
          <cx:pt idx="2060">0</cx:pt>
          <cx:pt idx="2061">40</cx:pt>
          <cx:pt idx="2062">20</cx:pt>
          <cx:pt idx="2063">0</cx:pt>
          <cx:pt idx="2064">2</cx:pt>
          <cx:pt idx="2065">15</cx:pt>
          <cx:pt idx="2066">0</cx:pt>
          <cx:pt idx="2067">20</cx:pt>
          <cx:pt idx="2068">15</cx:pt>
          <cx:pt idx="2069">0</cx:pt>
          <cx:pt idx="2070">50</cx:pt>
          <cx:pt idx="2071">50</cx:pt>
          <cx:pt idx="2072">0</cx:pt>
          <cx:pt idx="2073">0</cx:pt>
          <cx:pt idx="2074">0</cx:pt>
          <cx:pt idx="2075">0</cx:pt>
          <cx:pt idx="2076">0</cx:pt>
          <cx:pt idx="2077">0</cx:pt>
          <cx:pt idx="2078">15</cx:pt>
          <cx:pt idx="2079">0</cx:pt>
          <cx:pt idx="2080">30</cx:pt>
          <cx:pt idx="2081">0</cx:pt>
          <cx:pt idx="2082">0</cx:pt>
          <cx:pt idx="2083">0</cx:pt>
          <cx:pt idx="2084">0</cx:pt>
          <cx:pt idx="2085">0</cx:pt>
          <cx:pt idx="2086">10</cx:pt>
          <cx:pt idx="2087">30</cx:pt>
          <cx:pt idx="2088">50</cx:pt>
          <cx:pt idx="2089">50</cx:pt>
          <cx:pt idx="2090">0</cx:pt>
          <cx:pt idx="2091">0</cx:pt>
          <cx:pt idx="2092">0</cx:pt>
          <cx:pt idx="2093">0</cx:pt>
          <cx:pt idx="2094">0</cx:pt>
          <cx:pt idx="2095">15</cx:pt>
          <cx:pt idx="2096">0</cx:pt>
          <cx:pt idx="2097">0</cx:pt>
          <cx:pt idx="2098">15</cx:pt>
          <cx:pt idx="2099">0</cx:pt>
          <cx:pt idx="2100">0</cx:pt>
          <cx:pt idx="2101">0</cx:pt>
          <cx:pt idx="2102">30</cx:pt>
          <cx:pt idx="2103">0</cx:pt>
          <cx:pt idx="2104">40</cx:pt>
          <cx:pt idx="2105">50</cx:pt>
          <cx:pt idx="2106">0</cx:pt>
          <cx:pt idx="2107">25</cx:pt>
          <cx:pt idx="2108">50</cx:pt>
          <cx:pt idx="2109">35</cx:pt>
          <cx:pt idx="2110">0</cx:pt>
          <cx:pt idx="2111">0</cx:pt>
          <cx:pt idx="2112">35</cx:pt>
          <cx:pt idx="2113">50</cx:pt>
          <cx:pt idx="2114">0</cx:pt>
          <cx:pt idx="2115">0</cx:pt>
          <cx:pt idx="2116">0</cx:pt>
          <cx:pt idx="2117">0</cx:pt>
          <cx:pt idx="2118">0</cx:pt>
          <cx:pt idx="2119">0</cx:pt>
          <cx:pt idx="2120">2</cx:pt>
          <cx:pt idx="2121">0</cx:pt>
          <cx:pt idx="2122">0</cx:pt>
          <cx:pt idx="2123">50</cx:pt>
          <cx:pt idx="2124">50</cx:pt>
          <cx:pt idx="2125">35</cx:pt>
          <cx:pt idx="2126">0</cx:pt>
          <cx:pt idx="2127">0</cx:pt>
          <cx:pt idx="2128">0</cx:pt>
          <cx:pt idx="2129">0</cx:pt>
          <cx:pt idx="2130">0</cx:pt>
          <cx:pt idx="2131">0</cx:pt>
          <cx:pt idx="2132">0</cx:pt>
          <cx:pt idx="2133">50</cx:pt>
          <cx:pt idx="2134">0</cx:pt>
          <cx:pt idx="2135">0</cx:pt>
          <cx:pt idx="2136">40</cx:pt>
          <cx:pt idx="2137">30</cx:pt>
          <cx:pt idx="2138">50</cx:pt>
          <cx:pt idx="2139">50</cx:pt>
          <cx:pt idx="2140">0</cx:pt>
          <cx:pt idx="2141">0</cx:pt>
          <cx:pt idx="2142">0</cx:pt>
          <cx:pt idx="2143">0</cx:pt>
          <cx:pt idx="2144">27</cx:pt>
          <cx:pt idx="2145">0</cx:pt>
          <cx:pt idx="2146">0</cx:pt>
          <cx:pt idx="2147">0</cx:pt>
          <cx:pt idx="2148">20</cx:pt>
          <cx:pt idx="2149">10</cx:pt>
          <cx:pt idx="2150">18</cx:pt>
          <cx:pt idx="2151">15</cx:pt>
          <cx:pt idx="2152">0</cx:pt>
          <cx:pt idx="2153">0</cx:pt>
          <cx:pt idx="2154">15</cx:pt>
          <cx:pt idx="2155">0</cx:pt>
          <cx:pt idx="2156">19</cx:pt>
          <cx:pt idx="2157">50</cx:pt>
          <cx:pt idx="2158">0</cx:pt>
          <cx:pt idx="2159">0</cx:pt>
          <cx:pt idx="2160">0</cx:pt>
          <cx:pt idx="2161">0</cx:pt>
          <cx:pt idx="2162">0</cx:pt>
          <cx:pt idx="2163">0</cx:pt>
          <cx:pt idx="2164">5</cx:pt>
          <cx:pt idx="2165">35</cx:pt>
          <cx:pt idx="2166">0</cx:pt>
          <cx:pt idx="2167">50</cx:pt>
          <cx:pt idx="2168">0</cx:pt>
          <cx:pt idx="2169">0</cx:pt>
          <cx:pt idx="2170">5</cx:pt>
          <cx:pt idx="2171">15</cx:pt>
          <cx:pt idx="2172">50</cx:pt>
          <cx:pt idx="2173">50</cx:pt>
          <cx:pt idx="2174">0</cx:pt>
          <cx:pt idx="2175">0</cx:pt>
          <cx:pt idx="2176">0</cx:pt>
          <cx:pt idx="2177">0</cx:pt>
          <cx:pt idx="2178">0</cx:pt>
          <cx:pt idx="2179">0</cx:pt>
          <cx:pt idx="2180">0</cx:pt>
          <cx:pt idx="2181">0</cx:pt>
          <cx:pt idx="2182">15</cx:pt>
          <cx:pt idx="2183">0</cx:pt>
          <cx:pt idx="2184">0</cx:pt>
          <cx:pt idx="2185">50</cx:pt>
          <cx:pt idx="2186">0</cx:pt>
          <cx:pt idx="2187">0</cx:pt>
          <cx:pt idx="2188">0</cx:pt>
          <cx:pt idx="2189">0</cx:pt>
          <cx:pt idx="2190">0</cx:pt>
          <cx:pt idx="2191">0</cx:pt>
          <cx:pt idx="2192">0</cx:pt>
          <cx:pt idx="2193">30</cx:pt>
          <cx:pt idx="2194">0</cx:pt>
          <cx:pt idx="2195">0</cx:pt>
          <cx:pt idx="2196">50</cx:pt>
          <cx:pt idx="2197">0</cx:pt>
          <cx:pt idx="2198">0</cx:pt>
          <cx:pt idx="2199">0</cx:pt>
          <cx:pt idx="2200">35</cx:pt>
          <cx:pt idx="2201">45</cx:pt>
          <cx:pt idx="2202">45</cx:pt>
          <cx:pt idx="2203">10</cx:pt>
          <cx:pt idx="2204">20</cx:pt>
          <cx:pt idx="2205">0</cx:pt>
          <cx:pt idx="2206">0</cx:pt>
          <cx:pt idx="2207">15</cx:pt>
          <cx:pt idx="2208">0</cx:pt>
          <cx:pt idx="2209">0</cx:pt>
          <cx:pt idx="2210">0</cx:pt>
          <cx:pt idx="2211">0</cx:pt>
          <cx:pt idx="2212">0</cx:pt>
          <cx:pt idx="2213">0</cx:pt>
          <cx:pt idx="2214">50</cx:pt>
          <cx:pt idx="2215">0</cx:pt>
          <cx:pt idx="2216">0</cx:pt>
          <cx:pt idx="2217">0</cx:pt>
          <cx:pt idx="2218">0</cx:pt>
          <cx:pt idx="2219">0</cx:pt>
          <cx:pt idx="2220">0</cx:pt>
          <cx:pt idx="2221">5</cx:pt>
          <cx:pt idx="2222">45</cx:pt>
          <cx:pt idx="2223">30</cx:pt>
          <cx:pt idx="2224">0</cx:pt>
          <cx:pt idx="2225">5</cx:pt>
          <cx:pt idx="2226">3</cx:pt>
          <cx:pt idx="2227">0</cx:pt>
          <cx:pt idx="2228">30</cx:pt>
          <cx:pt idx="2229">0</cx:pt>
          <cx:pt idx="2230">0</cx:pt>
          <cx:pt idx="2231">0</cx:pt>
          <cx:pt idx="2232">0</cx:pt>
          <cx:pt idx="2233">0</cx:pt>
          <cx:pt idx="2234">0</cx:pt>
          <cx:pt idx="2235">0</cx:pt>
          <cx:pt idx="2236">0</cx:pt>
          <cx:pt idx="2237">0</cx:pt>
          <cx:pt idx="2238">0</cx:pt>
          <cx:pt idx="2239">0</cx:pt>
          <cx:pt idx="2240">0</cx:pt>
          <cx:pt idx="2241">0</cx:pt>
          <cx:pt idx="2242">0</cx:pt>
          <cx:pt idx="2243">0</cx:pt>
          <cx:pt idx="2244">0</cx:pt>
          <cx:pt idx="2245">50</cx:pt>
          <cx:pt idx="2246">0</cx:pt>
          <cx:pt idx="2247">25</cx:pt>
          <cx:pt idx="2248">15</cx:pt>
          <cx:pt idx="2249">0</cx:pt>
          <cx:pt idx="2250">25</cx:pt>
          <cx:pt idx="2251">0</cx:pt>
          <cx:pt idx="2252">0</cx:pt>
          <cx:pt idx="2253">0</cx:pt>
          <cx:pt idx="2254">0</cx:pt>
          <cx:pt idx="2255">0</cx:pt>
          <cx:pt idx="2256">0</cx:pt>
          <cx:pt idx="2257">0</cx:pt>
          <cx:pt idx="2258">50</cx:pt>
          <cx:pt idx="2259">20</cx:pt>
          <cx:pt idx="2260">0</cx:pt>
          <cx:pt idx="2261">0</cx:pt>
          <cx:pt idx="2262">45</cx:pt>
          <cx:pt idx="2263">0</cx:pt>
          <cx:pt idx="2264">0</cx:pt>
          <cx:pt idx="2265">0</cx:pt>
          <cx:pt idx="2266">0</cx:pt>
          <cx:pt idx="2267">0</cx:pt>
          <cx:pt idx="2268">0</cx:pt>
          <cx:pt idx="2269">0</cx:pt>
          <cx:pt idx="2270">0</cx:pt>
          <cx:pt idx="2271">0</cx:pt>
          <cx:pt idx="2272">10</cx:pt>
          <cx:pt idx="2273">10</cx:pt>
          <cx:pt idx="2274">0</cx:pt>
          <cx:pt idx="2275">0</cx:pt>
          <cx:pt idx="2276">10</cx:pt>
          <cx:pt idx="2277">0</cx:pt>
          <cx:pt idx="2278">34</cx:pt>
          <cx:pt idx="2279">50</cx:pt>
          <cx:pt idx="2280">20</cx:pt>
          <cx:pt idx="2281">0</cx:pt>
          <cx:pt idx="2282">0</cx:pt>
          <cx:pt idx="2283">0</cx:pt>
          <cx:pt idx="2284">0</cx:pt>
          <cx:pt idx="2285">0</cx:pt>
          <cx:pt idx="2286">0</cx:pt>
          <cx:pt idx="2287">50</cx:pt>
          <cx:pt idx="2288">20</cx:pt>
          <cx:pt idx="2289">12</cx:pt>
          <cx:pt idx="2290">50</cx:pt>
          <cx:pt idx="2291">0</cx:pt>
          <cx:pt idx="2292">50</cx:pt>
          <cx:pt idx="2293">0</cx:pt>
          <cx:pt idx="2294">40</cx:pt>
          <cx:pt idx="2295">0</cx:pt>
          <cx:pt idx="2296">0</cx:pt>
          <cx:pt idx="2297">0</cx:pt>
          <cx:pt idx="2298">0</cx:pt>
          <cx:pt idx="2299">0</cx:pt>
          <cx:pt idx="2300">0</cx:pt>
          <cx:pt idx="2301">15</cx:pt>
          <cx:pt idx="2302">15</cx:pt>
          <cx:pt idx="2303">0</cx:pt>
          <cx:pt idx="2304">50</cx:pt>
          <cx:pt idx="2305">0</cx:pt>
          <cx:pt idx="2306">50</cx:pt>
          <cx:pt idx="2307">0</cx:pt>
          <cx:pt idx="2308">10</cx:pt>
          <cx:pt idx="2309">0</cx:pt>
          <cx:pt idx="2310">0</cx:pt>
          <cx:pt idx="2311">10</cx:pt>
          <cx:pt idx="2312">0</cx:pt>
          <cx:pt idx="2313">0</cx:pt>
          <cx:pt idx="2314">50</cx:pt>
          <cx:pt idx="2315">29</cx:pt>
          <cx:pt idx="2316">0</cx:pt>
          <cx:pt idx="2317">0</cx:pt>
          <cx:pt idx="2318">0</cx:pt>
          <cx:pt idx="2319">0</cx:pt>
          <cx:pt idx="2320">0</cx:pt>
          <cx:pt idx="2321">20</cx:pt>
          <cx:pt idx="2322">45</cx:pt>
          <cx:pt idx="2323">10</cx:pt>
          <cx:pt idx="2324">0</cx:pt>
          <cx:pt idx="2325">0</cx:pt>
          <cx:pt idx="2326">0</cx:pt>
          <cx:pt idx="2327">30</cx:pt>
          <cx:pt idx="2328">20</cx:pt>
          <cx:pt idx="2329">30</cx:pt>
          <cx:pt idx="2330">0</cx:pt>
          <cx:pt idx="2331">10</cx:pt>
          <cx:pt idx="2332">30</cx:pt>
          <cx:pt idx="2333">0</cx:pt>
          <cx:pt idx="2334">0</cx:pt>
          <cx:pt idx="2335">50</cx:pt>
          <cx:pt idx="2336">50</cx:pt>
          <cx:pt idx="2337">32</cx:pt>
          <cx:pt idx="2338">50</cx:pt>
          <cx:pt idx="2339">0</cx:pt>
          <cx:pt idx="2340">0</cx:pt>
          <cx:pt idx="2341">40</cx:pt>
          <cx:pt idx="2342">0</cx:pt>
          <cx:pt idx="2343">27</cx:pt>
          <cx:pt idx="2344">0</cx:pt>
          <cx:pt idx="2345">0</cx:pt>
          <cx:pt idx="2346">0</cx:pt>
          <cx:pt idx="2347">15</cx:pt>
          <cx:pt idx="2348">10</cx:pt>
          <cx:pt idx="2349">5</cx:pt>
          <cx:pt idx="2350">0</cx:pt>
          <cx:pt idx="2351">50</cx:pt>
          <cx:pt idx="2352">32</cx:pt>
          <cx:pt idx="2353">0</cx:pt>
          <cx:pt idx="2354">22</cx:pt>
          <cx:pt idx="2355">25</cx:pt>
          <cx:pt idx="2356">50</cx:pt>
          <cx:pt idx="2357">20</cx:pt>
          <cx:pt idx="2358">15</cx:pt>
          <cx:pt idx="2359">0</cx:pt>
          <cx:pt idx="2360">15</cx:pt>
          <cx:pt idx="2361">45</cx:pt>
          <cx:pt idx="2362">0</cx:pt>
          <cx:pt idx="2363">0</cx:pt>
          <cx:pt idx="2364">0</cx:pt>
          <cx:pt idx="2365">0</cx:pt>
          <cx:pt idx="2366">0</cx:pt>
          <cx:pt idx="2367">0</cx:pt>
          <cx:pt idx="2368">0</cx:pt>
          <cx:pt idx="2369">0</cx:pt>
          <cx:pt idx="2370">0</cx:pt>
          <cx:pt idx="2371">50</cx:pt>
          <cx:pt idx="2372">0</cx:pt>
          <cx:pt idx="2373">0</cx:pt>
          <cx:pt idx="2374">20</cx:pt>
          <cx:pt idx="2375">0</cx:pt>
          <cx:pt idx="2376">0</cx:pt>
          <cx:pt idx="2377">4</cx:pt>
          <cx:pt idx="2378">0</cx:pt>
          <cx:pt idx="2379">0</cx:pt>
          <cx:pt idx="2380">0</cx:pt>
          <cx:pt idx="2381">0</cx:pt>
          <cx:pt idx="2382">0</cx:pt>
          <cx:pt idx="2383">0</cx:pt>
          <cx:pt idx="2384">0</cx:pt>
          <cx:pt idx="2385">15</cx:pt>
          <cx:pt idx="2386">0</cx:pt>
          <cx:pt idx="2387">0</cx:pt>
          <cx:pt idx="2388">30</cx:pt>
          <cx:pt idx="2389">40</cx:pt>
          <cx:pt idx="2390">0</cx:pt>
          <cx:pt idx="2391">0</cx:pt>
          <cx:pt idx="2392">50</cx:pt>
          <cx:pt idx="2393">0</cx:pt>
          <cx:pt idx="2394">0</cx:pt>
          <cx:pt idx="2395">0</cx:pt>
          <cx:pt idx="2396">0</cx:pt>
          <cx:pt idx="2397">0</cx:pt>
          <cx:pt idx="2398">0</cx:pt>
          <cx:pt idx="2399">0</cx:pt>
          <cx:pt idx="2400">0</cx:pt>
          <cx:pt idx="2401">0</cx:pt>
          <cx:pt idx="2402">0</cx:pt>
          <cx:pt idx="2403">0</cx:pt>
          <cx:pt idx="2404">0</cx:pt>
          <cx:pt idx="2405">0</cx:pt>
          <cx:pt idx="2406">0</cx:pt>
          <cx:pt idx="2407">2</cx:pt>
          <cx:pt idx="2408">0</cx:pt>
          <cx:pt idx="2409">0</cx:pt>
          <cx:pt idx="2410">0</cx:pt>
          <cx:pt idx="2411">0</cx:pt>
          <cx:pt idx="2412">0</cx:pt>
          <cx:pt idx="2413">15</cx:pt>
          <cx:pt idx="2414">0</cx:pt>
          <cx:pt idx="2415">0</cx:pt>
          <cx:pt idx="2416">0</cx:pt>
          <cx:pt idx="2417">15</cx:pt>
          <cx:pt idx="2418">30</cx:pt>
          <cx:pt idx="2419">0</cx:pt>
          <cx:pt idx="2420">0</cx:pt>
          <cx:pt idx="2421">0</cx:pt>
          <cx:pt idx="2422">0</cx:pt>
          <cx:pt idx="2423">0</cx:pt>
          <cx:pt idx="2424">0</cx:pt>
          <cx:pt idx="2425">50</cx:pt>
          <cx:pt idx="2426">30</cx:pt>
          <cx:pt idx="2427">30</cx:pt>
          <cx:pt idx="2428">15</cx:pt>
          <cx:pt idx="2429">20</cx:pt>
          <cx:pt idx="2430">0</cx:pt>
          <cx:pt idx="2431">0</cx:pt>
          <cx:pt idx="2432">0</cx:pt>
          <cx:pt idx="2433">20</cx:pt>
          <cx:pt idx="2434">0</cx:pt>
          <cx:pt idx="2435">0</cx:pt>
          <cx:pt idx="2436">0</cx:pt>
          <cx:pt idx="2437">0</cx:pt>
          <cx:pt idx="2438">30</cx:pt>
          <cx:pt idx="2439">0</cx:pt>
          <cx:pt idx="2440">0</cx:pt>
          <cx:pt idx="2441">0</cx:pt>
          <cx:pt idx="2442">42</cx:pt>
          <cx:pt idx="2443">21</cx:pt>
          <cx:pt idx="2444">15</cx:pt>
          <cx:pt idx="2445">25</cx:pt>
          <cx:pt idx="2446">0</cx:pt>
          <cx:pt idx="2447">0</cx:pt>
          <cx:pt idx="2448">0</cx:pt>
          <cx:pt idx="2449">0</cx:pt>
          <cx:pt idx="2450">0</cx:pt>
          <cx:pt idx="2451">35</cx:pt>
          <cx:pt idx="2452">0</cx:pt>
          <cx:pt idx="2453">30</cx:pt>
          <cx:pt idx="2454">25</cx:pt>
          <cx:pt idx="2455">0</cx:pt>
          <cx:pt idx="2456">0</cx:pt>
          <cx:pt idx="2457">0</cx:pt>
          <cx:pt idx="2458">50</cx:pt>
          <cx:pt idx="2459">0</cx:pt>
          <cx:pt idx="2460">35</cx:pt>
          <cx:pt idx="2461">40</cx:pt>
          <cx:pt idx="2462">0</cx:pt>
          <cx:pt idx="2463">0</cx:pt>
          <cx:pt idx="2464">0</cx:pt>
          <cx:pt idx="2465">0</cx:pt>
          <cx:pt idx="2466">50</cx:pt>
          <cx:pt idx="2467">25</cx:pt>
          <cx:pt idx="2468">0</cx:pt>
          <cx:pt idx="2469">30</cx:pt>
          <cx:pt idx="2470">20</cx:pt>
          <cx:pt idx="2471">0</cx:pt>
          <cx:pt idx="2472">0</cx:pt>
          <cx:pt idx="2473">0</cx:pt>
          <cx:pt idx="2474">10</cx:pt>
          <cx:pt idx="2475">50</cx:pt>
          <cx:pt idx="2476">20</cx:pt>
          <cx:pt idx="2477">0</cx:pt>
          <cx:pt idx="2478">0</cx:pt>
          <cx:pt idx="2479">50</cx:pt>
          <cx:pt idx="2480">0</cx:pt>
          <cx:pt idx="2481">0</cx:pt>
          <cx:pt idx="2482">0</cx:pt>
          <cx:pt idx="2483">0</cx:pt>
          <cx:pt idx="2484">0</cx:pt>
          <cx:pt idx="2485">50</cx:pt>
          <cx:pt idx="2486">50</cx:pt>
          <cx:pt idx="2487">0</cx:pt>
          <cx:pt idx="2488">0</cx:pt>
          <cx:pt idx="2489">0</cx:pt>
          <cx:pt idx="2490">0</cx:pt>
          <cx:pt idx="2491">0</cx:pt>
          <cx:pt idx="2492">30</cx:pt>
          <cx:pt idx="2493">50</cx:pt>
          <cx:pt idx="2494">0</cx:pt>
          <cx:pt idx="2495">0</cx:pt>
          <cx:pt idx="2496">0</cx:pt>
          <cx:pt idx="2497">50</cx:pt>
          <cx:pt idx="2498">0</cx:pt>
          <cx:pt idx="2499">0</cx:pt>
          <cx:pt idx="2500">0</cx:pt>
          <cx:pt idx="2501">30</cx:pt>
          <cx:pt idx="2502">25</cx:pt>
          <cx:pt idx="2503">0</cx:pt>
          <cx:pt idx="2504">0</cx:pt>
          <cx:pt idx="2505">0</cx:pt>
          <cx:pt idx="2506">0</cx:pt>
          <cx:pt idx="2507">50</cx:pt>
          <cx:pt idx="2508">0</cx:pt>
          <cx:pt idx="2509">0</cx:pt>
          <cx:pt idx="2510">0</cx:pt>
          <cx:pt idx="2511">50</cx:pt>
          <cx:pt idx="2512">0</cx:pt>
          <cx:pt idx="2513">0</cx:pt>
          <cx:pt idx="2514">45</cx:pt>
          <cx:pt idx="2515">0</cx:pt>
          <cx:pt idx="2516">0</cx:pt>
          <cx:pt idx="2517">0</cx:pt>
          <cx:pt idx="2518">0</cx:pt>
          <cx:pt idx="2519">0</cx:pt>
          <cx:pt idx="2520">0</cx:pt>
          <cx:pt idx="2521">0</cx:pt>
          <cx:pt idx="2522">30</cx:pt>
          <cx:pt idx="2523">15</cx:pt>
          <cx:pt idx="2524">25</cx:pt>
          <cx:pt idx="2525">0</cx:pt>
          <cx:pt idx="2526">39</cx:pt>
          <cx:pt idx="2527">30</cx:pt>
          <cx:pt idx="2528">0</cx:pt>
          <cx:pt idx="2529">0</cx:pt>
          <cx:pt idx="2530">0</cx:pt>
          <cx:pt idx="2531">0</cx:pt>
          <cx:pt idx="2532">50</cx:pt>
          <cx:pt idx="2533">50</cx:pt>
          <cx:pt idx="2534">0</cx:pt>
          <cx:pt idx="2535">50</cx:pt>
          <cx:pt idx="2536">0</cx:pt>
          <cx:pt idx="2537">15</cx:pt>
          <cx:pt idx="2538">0</cx:pt>
          <cx:pt idx="2539">0</cx:pt>
          <cx:pt idx="2540">27</cx:pt>
          <cx:pt idx="2541">15</cx:pt>
          <cx:pt idx="2542">38</cx:pt>
          <cx:pt idx="2543">0</cx:pt>
          <cx:pt idx="2544">0</cx:pt>
          <cx:pt idx="2545">0</cx:pt>
          <cx:pt idx="2546">30</cx:pt>
          <cx:pt idx="2547">50</cx:pt>
          <cx:pt idx="2548">0</cx:pt>
          <cx:pt idx="2549">30</cx:pt>
          <cx:pt idx="2550">20</cx:pt>
          <cx:pt idx="2551">30</cx:pt>
          <cx:pt idx="2552">30</cx:pt>
          <cx:pt idx="2553">0</cx:pt>
          <cx:pt idx="2554">50</cx:pt>
          <cx:pt idx="2555">50</cx:pt>
          <cx:pt idx="2556">25</cx:pt>
          <cx:pt idx="2557">0</cx:pt>
          <cx:pt idx="2558">0</cx:pt>
          <cx:pt idx="2559">50</cx:pt>
          <cx:pt idx="2560">0</cx:pt>
          <cx:pt idx="2561">0</cx:pt>
          <cx:pt idx="2562">0</cx:pt>
          <cx:pt idx="2563">44</cx:pt>
          <cx:pt idx="2564">30</cx:pt>
          <cx:pt idx="2565">15</cx:pt>
          <cx:pt idx="2566">0</cx:pt>
          <cx:pt idx="2567">0</cx:pt>
          <cx:pt idx="2568">0</cx:pt>
          <cx:pt idx="2569">0</cx:pt>
          <cx:pt idx="2570">0</cx:pt>
          <cx:pt idx="2571">0</cx:pt>
          <cx:pt idx="2572">0</cx:pt>
          <cx:pt idx="2573">25</cx:pt>
          <cx:pt idx="2574">0</cx:pt>
          <cx:pt idx="2575">10</cx:pt>
          <cx:pt idx="2576">35</cx:pt>
          <cx:pt idx="2577">0</cx:pt>
          <cx:pt idx="2578">50</cx:pt>
          <cx:pt idx="2579">0</cx:pt>
          <cx:pt idx="2580">20</cx:pt>
          <cx:pt idx="2581">15</cx:pt>
          <cx:pt idx="2582">0</cx:pt>
          <cx:pt idx="2583">5</cx:pt>
          <cx:pt idx="2584">15</cx:pt>
          <cx:pt idx="2585">0</cx:pt>
          <cx:pt idx="2586">0</cx:pt>
          <cx:pt idx="2587">0</cx:pt>
          <cx:pt idx="2588">0</cx:pt>
          <cx:pt idx="2589">0</cx:pt>
          <cx:pt idx="2590">0</cx:pt>
          <cx:pt idx="2591">20</cx:pt>
          <cx:pt idx="2592">50</cx:pt>
          <cx:pt idx="2593">50</cx:pt>
          <cx:pt idx="2594">30</cx:pt>
          <cx:pt idx="2595">20</cx:pt>
          <cx:pt idx="2596">15</cx:pt>
          <cx:pt idx="2597">0</cx:pt>
          <cx:pt idx="2598">30</cx:pt>
          <cx:pt idx="2599">15</cx:pt>
          <cx:pt idx="2600">15</cx:pt>
          <cx:pt idx="2601">0</cx:pt>
          <cx:pt idx="2602">0</cx:pt>
          <cx:pt idx="2603">45</cx:pt>
          <cx:pt idx="2604">30</cx:pt>
          <cx:pt idx="2605">0</cx:pt>
          <cx:pt idx="2606">0</cx:pt>
          <cx:pt idx="2607">50</cx:pt>
          <cx:pt idx="2608">0</cx:pt>
          <cx:pt idx="2609">0</cx:pt>
          <cx:pt idx="2610">0</cx:pt>
          <cx:pt idx="2611">15</cx:pt>
          <cx:pt idx="2612">23</cx:pt>
          <cx:pt idx="2613">15</cx:pt>
          <cx:pt idx="2614">25</cx:pt>
          <cx:pt idx="2615">0</cx:pt>
          <cx:pt idx="2616">0</cx:pt>
          <cx:pt idx="2617">50</cx:pt>
          <cx:pt idx="2618">0</cx:pt>
          <cx:pt idx="2619">10</cx:pt>
          <cx:pt idx="2620">0</cx:pt>
          <cx:pt idx="2621">0</cx:pt>
          <cx:pt idx="2622">30</cx:pt>
          <cx:pt idx="2623">0</cx:pt>
          <cx:pt idx="2624">0</cx:pt>
          <cx:pt idx="2625">0</cx:pt>
          <cx:pt idx="2626">0</cx:pt>
          <cx:pt idx="2627">0</cx:pt>
          <cx:pt idx="2628">0</cx:pt>
          <cx:pt idx="2629">0</cx:pt>
          <cx:pt idx="2630">0</cx:pt>
          <cx:pt idx="2631">0</cx:pt>
          <cx:pt idx="2632">0</cx:pt>
          <cx:pt idx="2633">0</cx:pt>
          <cx:pt idx="2634">45</cx:pt>
          <cx:pt idx="2635">0</cx:pt>
          <cx:pt idx="2636">0</cx:pt>
          <cx:pt idx="2637">0</cx:pt>
          <cx:pt idx="2638">0</cx:pt>
          <cx:pt idx="2639">50</cx:pt>
          <cx:pt idx="2640">50</cx:pt>
          <cx:pt idx="2641">45</cx:pt>
          <cx:pt idx="2642">0</cx:pt>
          <cx:pt idx="2643">30</cx:pt>
          <cx:pt idx="2644">0</cx:pt>
          <cx:pt idx="2645">50</cx:pt>
          <cx:pt idx="2646">0</cx:pt>
          <cx:pt idx="2647">0</cx:pt>
          <cx:pt idx="2648">0</cx:pt>
          <cx:pt idx="2649">0</cx:pt>
          <cx:pt idx="2650">40</cx:pt>
          <cx:pt idx="2651">0</cx:pt>
          <cx:pt idx="2652">30</cx:pt>
          <cx:pt idx="2653">0</cx:pt>
          <cx:pt idx="2654">0</cx:pt>
          <cx:pt idx="2655">0</cx:pt>
          <cx:pt idx="2656">0</cx:pt>
          <cx:pt idx="2657">45</cx:pt>
          <cx:pt idx="2658">0</cx:pt>
          <cx:pt idx="2659">0</cx:pt>
          <cx:pt idx="2660">0</cx:pt>
          <cx:pt idx="2661">0</cx:pt>
          <cx:pt idx="2662">50</cx:pt>
          <cx:pt idx="2663">0</cx:pt>
          <cx:pt idx="2664">0</cx:pt>
          <cx:pt idx="2665">20</cx:pt>
          <cx:pt idx="2666">30</cx:pt>
          <cx:pt idx="2667">30</cx:pt>
          <cx:pt idx="2668">50</cx:pt>
          <cx:pt idx="2669">0</cx:pt>
          <cx:pt idx="2670">20</cx:pt>
          <cx:pt idx="2671">20</cx:pt>
          <cx:pt idx="2672">0</cx:pt>
          <cx:pt idx="2673">50</cx:pt>
          <cx:pt idx="2674">50</cx:pt>
          <cx:pt idx="2675">50</cx:pt>
          <cx:pt idx="2676">50</cx:pt>
          <cx:pt idx="2677">30</cx:pt>
          <cx:pt idx="2678">30</cx:pt>
          <cx:pt idx="2679">0</cx:pt>
          <cx:pt idx="2680">0</cx:pt>
          <cx:pt idx="2681">0</cx:pt>
          <cx:pt idx="2682">50</cx:pt>
          <cx:pt idx="2683">20</cx:pt>
          <cx:pt idx="2684">0</cx:pt>
          <cx:pt idx="2685">0</cx:pt>
          <cx:pt idx="2686">50</cx:pt>
          <cx:pt idx="2687">0</cx:pt>
          <cx:pt idx="2688">0</cx:pt>
          <cx:pt idx="2689">0</cx:pt>
          <cx:pt idx="2690">0</cx:pt>
          <cx:pt idx="2691">23</cx:pt>
          <cx:pt idx="2692">15</cx:pt>
          <cx:pt idx="2693">45</cx:pt>
          <cx:pt idx="2694">20</cx:pt>
          <cx:pt idx="2695">15</cx:pt>
          <cx:pt idx="2696">40</cx:pt>
          <cx:pt idx="2697">30</cx:pt>
          <cx:pt idx="2698">50</cx:pt>
          <cx:pt idx="2699">50</cx:pt>
          <cx:pt idx="2700">30</cx:pt>
          <cx:pt idx="2701">0</cx:pt>
          <cx:pt idx="2702">0</cx:pt>
          <cx:pt idx="2703">0</cx:pt>
          <cx:pt idx="2704">0</cx:pt>
          <cx:pt idx="2705">0</cx:pt>
          <cx:pt idx="2706">0</cx:pt>
          <cx:pt idx="2707">0</cx:pt>
          <cx:pt idx="2708">0</cx:pt>
          <cx:pt idx="2709">50</cx:pt>
          <cx:pt idx="2710">0</cx:pt>
          <cx:pt idx="2711">50</cx:pt>
          <cx:pt idx="2712">50</cx:pt>
          <cx:pt idx="2713">25</cx:pt>
          <cx:pt idx="2714">50</cx:pt>
          <cx:pt idx="2715">0</cx:pt>
          <cx:pt idx="2716">0</cx:pt>
          <cx:pt idx="2717">50</cx:pt>
          <cx:pt idx="2718">50</cx:pt>
          <cx:pt idx="2719">50</cx:pt>
          <cx:pt idx="2720">0</cx:pt>
          <cx:pt idx="2721">0</cx:pt>
          <cx:pt idx="2722">0</cx:pt>
          <cx:pt idx="2723">0</cx:pt>
          <cx:pt idx="2724">0</cx:pt>
          <cx:pt idx="2725">48</cx:pt>
          <cx:pt idx="2726">50</cx:pt>
          <cx:pt idx="2727">50</cx:pt>
          <cx:pt idx="2728">0</cx:pt>
          <cx:pt idx="2729">0</cx:pt>
          <cx:pt idx="2730">50</cx:pt>
          <cx:pt idx="2731">0</cx:pt>
          <cx:pt idx="2732">0</cx:pt>
          <cx:pt idx="2733">5</cx:pt>
          <cx:pt idx="2734">10</cx:pt>
          <cx:pt idx="2735">10</cx:pt>
          <cx:pt idx="2736">15</cx:pt>
          <cx:pt idx="2737">15</cx:pt>
          <cx:pt idx="2738">50</cx:pt>
          <cx:pt idx="2739">50</cx:pt>
          <cx:pt idx="2740">5</cx:pt>
          <cx:pt idx="2741">10</cx:pt>
          <cx:pt idx="2742">30</cx:pt>
          <cx:pt idx="2743">20</cx:pt>
          <cx:pt idx="2744">0</cx:pt>
          <cx:pt idx="2745">0</cx:pt>
          <cx:pt idx="2746">50</cx:pt>
          <cx:pt idx="2747">0</cx:pt>
          <cx:pt idx="2748">0</cx:pt>
          <cx:pt idx="2749">0</cx:pt>
          <cx:pt idx="2750">0</cx:pt>
          <cx:pt idx="2751">50</cx:pt>
          <cx:pt idx="2752">30</cx:pt>
          <cx:pt idx="2753">0</cx:pt>
          <cx:pt idx="2754">30</cx:pt>
          <cx:pt idx="2755">20</cx:pt>
          <cx:pt idx="2756">0</cx:pt>
          <cx:pt idx="2757">30</cx:pt>
          <cx:pt idx="2758">30</cx:pt>
          <cx:pt idx="2759">50</cx:pt>
          <cx:pt idx="2760">0</cx:pt>
          <cx:pt idx="2761">0</cx:pt>
          <cx:pt idx="2762">0</cx:pt>
          <cx:pt idx="2763">0</cx:pt>
          <cx:pt idx="2764">0</cx:pt>
          <cx:pt idx="2765">30</cx:pt>
          <cx:pt idx="2766">30</cx:pt>
          <cx:pt idx="2767">0</cx:pt>
          <cx:pt idx="2768">17</cx:pt>
          <cx:pt idx="2769">20</cx:pt>
          <cx:pt idx="2770">0</cx:pt>
          <cx:pt idx="2771">17</cx:pt>
          <cx:pt idx="2772">0</cx:pt>
          <cx:pt idx="2773">0</cx:pt>
          <cx:pt idx="2774">30</cx:pt>
          <cx:pt idx="2775">15</cx:pt>
          <cx:pt idx="2776">0</cx:pt>
          <cx:pt idx="2777">0</cx:pt>
          <cx:pt idx="2778">0</cx:pt>
          <cx:pt idx="2779">0</cx:pt>
          <cx:pt idx="2780">0</cx:pt>
          <cx:pt idx="2781">0</cx:pt>
          <cx:pt idx="2782">0</cx:pt>
          <cx:pt idx="2783">0</cx:pt>
          <cx:pt idx="2784">0</cx:pt>
          <cx:pt idx="2785">0</cx:pt>
          <cx:pt idx="2786">25</cx:pt>
          <cx:pt idx="2787">30</cx:pt>
          <cx:pt idx="2788">10</cx:pt>
          <cx:pt idx="2789">4</cx:pt>
          <cx:pt idx="2790">0</cx:pt>
          <cx:pt idx="2791">0</cx:pt>
          <cx:pt idx="2792">0</cx:pt>
          <cx:pt idx="2793">0</cx:pt>
          <cx:pt idx="2794">0</cx:pt>
          <cx:pt idx="2795">0</cx:pt>
          <cx:pt idx="2796">0</cx:pt>
          <cx:pt idx="2797">0</cx:pt>
          <cx:pt idx="2798">7</cx:pt>
          <cx:pt idx="2799">28</cx:pt>
          <cx:pt idx="2800">0</cx:pt>
          <cx:pt idx="2801">45</cx:pt>
          <cx:pt idx="2802">0</cx:pt>
          <cx:pt idx="2803">0</cx:pt>
          <cx:pt idx="2804">0</cx:pt>
          <cx:pt idx="2805">0</cx:pt>
          <cx:pt idx="2806">10</cx:pt>
          <cx:pt idx="2807">0</cx:pt>
          <cx:pt idx="2808">0</cx:pt>
          <cx:pt idx="2809">0</cx:pt>
          <cx:pt idx="2810">50</cx:pt>
          <cx:pt idx="2811">0</cx:pt>
          <cx:pt idx="2812">0</cx:pt>
          <cx:pt idx="2813">0</cx:pt>
          <cx:pt idx="2814">0</cx:pt>
          <cx:pt idx="2815">0</cx:pt>
          <cx:pt idx="2816">12</cx:pt>
          <cx:pt idx="2817">0</cx:pt>
          <cx:pt idx="2818">15</cx:pt>
          <cx:pt idx="2819">0</cx:pt>
          <cx:pt idx="2820">0</cx:pt>
          <cx:pt idx="2821">0</cx:pt>
          <cx:pt idx="2822">15</cx:pt>
          <cx:pt idx="2823">0</cx:pt>
          <cx:pt idx="2824">0</cx:pt>
          <cx:pt idx="2825">0</cx:pt>
          <cx:pt idx="2826">45</cx:pt>
          <cx:pt idx="2827">0</cx:pt>
          <cx:pt idx="2828">50</cx:pt>
          <cx:pt idx="2829">0</cx:pt>
          <cx:pt idx="2830">0</cx:pt>
          <cx:pt idx="2831">30</cx:pt>
          <cx:pt idx="2832">0</cx:pt>
          <cx:pt idx="2833">0</cx:pt>
          <cx:pt idx="2834">15</cx:pt>
          <cx:pt idx="2835">0</cx:pt>
          <cx:pt idx="2836">0</cx:pt>
          <cx:pt idx="2837">0</cx:pt>
          <cx:pt idx="2838">5</cx:pt>
          <cx:pt idx="2839">50</cx:pt>
          <cx:pt idx="2840">20</cx:pt>
          <cx:pt idx="2841">33</cx:pt>
          <cx:pt idx="2842">45</cx:pt>
          <cx:pt idx="2843">50</cx:pt>
          <cx:pt idx="2844">47</cx:pt>
          <cx:pt idx="2845">35</cx:pt>
          <cx:pt idx="2846">0</cx:pt>
          <cx:pt idx="2847">0</cx:pt>
          <cx:pt idx="2848">0</cx:pt>
          <cx:pt idx="2849">0</cx:pt>
          <cx:pt idx="2850">0</cx:pt>
          <cx:pt idx="2851">0</cx:pt>
          <cx:pt idx="2852">0</cx:pt>
          <cx:pt idx="2853">0</cx:pt>
          <cx:pt idx="2854">0</cx:pt>
          <cx:pt idx="2855">0</cx:pt>
          <cx:pt idx="2856">0</cx:pt>
          <cx:pt idx="2857">10</cx:pt>
          <cx:pt idx="2858">0</cx:pt>
          <cx:pt idx="2859">0</cx:pt>
          <cx:pt idx="2860">0</cx:pt>
          <cx:pt idx="2861">0</cx:pt>
          <cx:pt idx="2862">0</cx:pt>
          <cx:pt idx="2863">0</cx:pt>
          <cx:pt idx="2864">0</cx:pt>
          <cx:pt idx="2865">0</cx:pt>
          <cx:pt idx="2866">30</cx:pt>
          <cx:pt idx="2867">0</cx:pt>
          <cx:pt idx="2868">0</cx:pt>
          <cx:pt idx="2869">0</cx:pt>
          <cx:pt idx="2870">0</cx:pt>
          <cx:pt idx="2871">0</cx:pt>
          <cx:pt idx="2872">0</cx:pt>
          <cx:pt idx="2873">0</cx:pt>
          <cx:pt idx="2874">0</cx:pt>
          <cx:pt idx="2875">0</cx:pt>
          <cx:pt idx="2876">30</cx:pt>
          <cx:pt idx="2877">0</cx:pt>
          <cx:pt idx="2878">0</cx:pt>
          <cx:pt idx="2879">0</cx:pt>
          <cx:pt idx="2880">50</cx:pt>
          <cx:pt idx="2881">0</cx:pt>
          <cx:pt idx="2882">20</cx:pt>
          <cx:pt idx="2883">0</cx:pt>
          <cx:pt idx="2884">0</cx:pt>
          <cx:pt idx="2885">17</cx:pt>
          <cx:pt idx="2886">28</cx:pt>
          <cx:pt idx="2887">0</cx:pt>
          <cx:pt idx="2888">30</cx:pt>
          <cx:pt idx="2889">0</cx:pt>
          <cx:pt idx="2890">0</cx:pt>
          <cx:pt idx="2891">0</cx:pt>
          <cx:pt idx="2892">20</cx:pt>
          <cx:pt idx="2893">15</cx:pt>
          <cx:pt idx="2894">40</cx:pt>
          <cx:pt idx="2895">12</cx:pt>
          <cx:pt idx="2896">0</cx:pt>
          <cx:pt idx="2897">0</cx:pt>
          <cx:pt idx="2898">25</cx:pt>
          <cx:pt idx="2899">14</cx:pt>
          <cx:pt idx="2900">14</cx:pt>
          <cx:pt idx="2901">15</cx:pt>
          <cx:pt idx="2902">18</cx:pt>
          <cx:pt idx="2903">0</cx:pt>
          <cx:pt idx="2904">0</cx:pt>
          <cx:pt idx="2905">0</cx:pt>
          <cx:pt idx="2906">20</cx:pt>
          <cx:pt idx="2907">50</cx:pt>
          <cx:pt idx="2908">0</cx:pt>
          <cx:pt idx="2909">0</cx:pt>
          <cx:pt idx="2910">0</cx:pt>
          <cx:pt idx="2911">50</cx:pt>
          <cx:pt idx="2912">0</cx:pt>
          <cx:pt idx="2913">0</cx:pt>
          <cx:pt idx="2914">0</cx:pt>
          <cx:pt idx="2915">0</cx:pt>
          <cx:pt idx="2916">12</cx:pt>
          <cx:pt idx="2917">20</cx:pt>
          <cx:pt idx="2918">0</cx:pt>
          <cx:pt idx="2919">30</cx:pt>
          <cx:pt idx="2920">20</cx:pt>
          <cx:pt idx="2921">0</cx:pt>
          <cx:pt idx="2922">50</cx:pt>
          <cx:pt idx="2923">0</cx:pt>
          <cx:pt idx="2924">50</cx:pt>
          <cx:pt idx="2925">0</cx:pt>
          <cx:pt idx="2926">30</cx:pt>
          <cx:pt idx="2927">50</cx:pt>
          <cx:pt idx="2928">28</cx:pt>
          <cx:pt idx="2929">21</cx:pt>
          <cx:pt idx="2930">19</cx:pt>
          <cx:pt idx="2931">0</cx:pt>
          <cx:pt idx="2932">0</cx:pt>
          <cx:pt idx="2933">0</cx:pt>
          <cx:pt idx="2934">2</cx:pt>
          <cx:pt idx="2935">0</cx:pt>
          <cx:pt idx="2936">0</cx:pt>
          <cx:pt idx="2937">0</cx:pt>
          <cx:pt idx="2938">13</cx:pt>
          <cx:pt idx="2939">0</cx:pt>
          <cx:pt idx="2940">0</cx:pt>
          <cx:pt idx="2941">0</cx:pt>
          <cx:pt idx="2942">10</cx:pt>
          <cx:pt idx="2943">45</cx:pt>
          <cx:pt idx="2944">25</cx:pt>
          <cx:pt idx="2945">0</cx:pt>
          <cx:pt idx="2946">0</cx:pt>
          <cx:pt idx="2947">50</cx:pt>
          <cx:pt idx="2948">0</cx:pt>
          <cx:pt idx="2949">0</cx:pt>
          <cx:pt idx="2950">50</cx:pt>
          <cx:pt idx="2951">0</cx:pt>
          <cx:pt idx="2952">20</cx:pt>
          <cx:pt idx="2953">0</cx:pt>
          <cx:pt idx="2954">22</cx:pt>
          <cx:pt idx="2955">0</cx:pt>
          <cx:pt idx="2956">30</cx:pt>
          <cx:pt idx="2957">0</cx:pt>
          <cx:pt idx="2958">0</cx:pt>
          <cx:pt idx="2959">50</cx:pt>
          <cx:pt idx="2960">0</cx:pt>
          <cx:pt idx="2961">0</cx:pt>
          <cx:pt idx="2962">5</cx:pt>
          <cx:pt idx="2963">6</cx:pt>
          <cx:pt idx="2964">7</cx:pt>
          <cx:pt idx="2965">8</cx:pt>
          <cx:pt idx="2966">0</cx:pt>
          <cx:pt idx="2967">0</cx:pt>
          <cx:pt idx="2968">50</cx:pt>
          <cx:pt idx="2969">0</cx:pt>
          <cx:pt idx="2970">0</cx:pt>
          <cx:pt idx="2971">0</cx:pt>
          <cx:pt idx="2972">0</cx:pt>
          <cx:pt idx="2973">50</cx:pt>
          <cx:pt idx="2974">0</cx:pt>
          <cx:pt idx="2975">26</cx:pt>
          <cx:pt idx="2976">0</cx:pt>
          <cx:pt idx="2977">0</cx:pt>
          <cx:pt idx="2978">0</cx:pt>
          <cx:pt idx="2979">0</cx:pt>
          <cx:pt idx="2980">0</cx:pt>
          <cx:pt idx="2981">0</cx:pt>
          <cx:pt idx="2982">0</cx:pt>
          <cx:pt idx="2983">0</cx:pt>
          <cx:pt idx="2984">0</cx:pt>
          <cx:pt idx="2985">10</cx:pt>
          <cx:pt idx="2986">0</cx:pt>
          <cx:pt idx="2987">10</cx:pt>
          <cx:pt idx="2988">0</cx:pt>
          <cx:pt idx="2989">35</cx:pt>
          <cx:pt idx="2990">0</cx:pt>
          <cx:pt idx="2991">0</cx:pt>
          <cx:pt idx="2992">50</cx:pt>
          <cx:pt idx="2993">50</cx:pt>
          <cx:pt idx="2994">40</cx:pt>
          <cx:pt idx="2995">0</cx:pt>
          <cx:pt idx="2996">0</cx:pt>
          <cx:pt idx="2997">50</cx:pt>
          <cx:pt idx="2998">30</cx:pt>
          <cx:pt idx="2999">0</cx:pt>
          <cx:pt idx="3000">0</cx:pt>
          <cx:pt idx="3001">50</cx:pt>
          <cx:pt idx="3002">50</cx:pt>
          <cx:pt idx="3003">50</cx:pt>
          <cx:pt idx="3004">50</cx:pt>
          <cx:pt idx="3005">0</cx:pt>
          <cx:pt idx="3006">0</cx:pt>
          <cx:pt idx="3007">0</cx:pt>
          <cx:pt idx="3008">30</cx:pt>
          <cx:pt idx="3009">50</cx:pt>
          <cx:pt idx="3010">0</cx:pt>
          <cx:pt idx="3011">0</cx:pt>
          <cx:pt idx="3012">0</cx:pt>
          <cx:pt idx="3013">0</cx:pt>
          <cx:pt idx="3014">0</cx:pt>
          <cx:pt idx="3015">0</cx:pt>
          <cx:pt idx="3016">0</cx:pt>
          <cx:pt idx="3017">0</cx:pt>
          <cx:pt idx="3018">0</cx:pt>
          <cx:pt idx="3019">0</cx:pt>
          <cx:pt idx="3020">0</cx:pt>
          <cx:pt idx="3021">0</cx:pt>
          <cx:pt idx="3022">0</cx:pt>
          <cx:pt idx="3023">0</cx:pt>
          <cx:pt idx="3024">0</cx:pt>
          <cx:pt idx="3025">0</cx:pt>
          <cx:pt idx="3026">0</cx:pt>
          <cx:pt idx="3027">0</cx:pt>
          <cx:pt idx="3028">0</cx:pt>
          <cx:pt idx="3029">0</cx:pt>
          <cx:pt idx="3030">0</cx:pt>
          <cx:pt idx="3031">0</cx:pt>
          <cx:pt idx="3032">0</cx:pt>
          <cx:pt idx="3033">0</cx:pt>
          <cx:pt idx="3034">0</cx:pt>
          <cx:pt idx="3035">0</cx:pt>
          <cx:pt idx="3036">10</cx:pt>
          <cx:pt idx="3037">30</cx:pt>
          <cx:pt idx="3038">0</cx:pt>
          <cx:pt idx="3039">20</cx:pt>
          <cx:pt idx="3040">0</cx:pt>
          <cx:pt idx="3041">5</cx:pt>
          <cx:pt idx="3042">50</cx:pt>
          <cx:pt idx="3043">0</cx:pt>
          <cx:pt idx="3044">15</cx:pt>
          <cx:pt idx="3045">50</cx:pt>
          <cx:pt idx="3046">20</cx:pt>
          <cx:pt idx="3047">30</cx:pt>
          <cx:pt idx="3048">0</cx:pt>
          <cx:pt idx="3049">13</cx:pt>
          <cx:pt idx="3050">0</cx:pt>
          <cx:pt idx="3051">10</cx:pt>
          <cx:pt idx="3052">0</cx:pt>
          <cx:pt idx="3053">50</cx:pt>
          <cx:pt idx="3054">0</cx:pt>
          <cx:pt idx="3055">0</cx:pt>
          <cx:pt idx="3056">0</cx:pt>
          <cx:pt idx="3057">45</cx:pt>
          <cx:pt idx="3058">0</cx:pt>
          <cx:pt idx="3059">45</cx:pt>
          <cx:pt idx="3060">0</cx:pt>
          <cx:pt idx="3061">0</cx:pt>
          <cx:pt idx="3062">15</cx:pt>
          <cx:pt idx="3063">30</cx:pt>
          <cx:pt idx="3064">50</cx:pt>
          <cx:pt idx="3065">0</cx:pt>
          <cx:pt idx="3066">0</cx:pt>
          <cx:pt idx="3067">45</cx:pt>
          <cx:pt idx="3068">0</cx:pt>
          <cx:pt idx="3069">0</cx:pt>
          <cx:pt idx="3070">0</cx:pt>
          <cx:pt idx="3071">50</cx:pt>
          <cx:pt idx="3072">0</cx:pt>
          <cx:pt idx="3073">10</cx:pt>
          <cx:pt idx="3074">31</cx:pt>
          <cx:pt idx="3075">50</cx:pt>
          <cx:pt idx="3076">0</cx:pt>
          <cx:pt idx="3077">45</cx:pt>
          <cx:pt idx="3078">30</cx:pt>
          <cx:pt idx="3079">50</cx:pt>
          <cx:pt idx="3080">0</cx:pt>
          <cx:pt idx="3081">0</cx:pt>
          <cx:pt idx="3082">30</cx:pt>
          <cx:pt idx="3083">20</cx:pt>
          <cx:pt idx="3084">20</cx:pt>
          <cx:pt idx="3085">15</cx:pt>
          <cx:pt idx="3086">20</cx:pt>
          <cx:pt idx="3087">0</cx:pt>
          <cx:pt idx="3088">50</cx:pt>
          <cx:pt idx="3089">30</cx:pt>
          <cx:pt idx="3090">35</cx:pt>
          <cx:pt idx="3091">30</cx:pt>
          <cx:pt idx="3092">0</cx:pt>
          <cx:pt idx="3093">30</cx:pt>
          <cx:pt idx="3094">50</cx:pt>
          <cx:pt idx="3095">50</cx:pt>
          <cx:pt idx="3096">0</cx:pt>
          <cx:pt idx="3097">50</cx:pt>
          <cx:pt idx="3098">40</cx:pt>
          <cx:pt idx="3099">0</cx:pt>
          <cx:pt idx="3100">0</cx:pt>
          <cx:pt idx="3101">0</cx:pt>
          <cx:pt idx="3102">0</cx:pt>
          <cx:pt idx="3103">1</cx:pt>
          <cx:pt idx="3104">10</cx:pt>
          <cx:pt idx="3105">7</cx:pt>
          <cx:pt idx="3106">0</cx:pt>
          <cx:pt idx="3107">8</cx:pt>
          <cx:pt idx="3108">30</cx:pt>
          <cx:pt idx="3109">0</cx:pt>
          <cx:pt idx="3110">15</cx:pt>
          <cx:pt idx="3111">50</cx:pt>
          <cx:pt idx="3112">0</cx:pt>
          <cx:pt idx="3113">0</cx:pt>
          <cx:pt idx="3114">40</cx:pt>
          <cx:pt idx="3115">10</cx:pt>
          <cx:pt idx="3116">0</cx:pt>
          <cx:pt idx="3117">0</cx:pt>
          <cx:pt idx="3118">0</cx:pt>
          <cx:pt idx="3119">0</cx:pt>
          <cx:pt idx="3120">0</cx:pt>
          <cx:pt idx="3121">0</cx:pt>
          <cx:pt idx="3122">0</cx:pt>
          <cx:pt idx="3123">0</cx:pt>
          <cx:pt idx="3124">30</cx:pt>
          <cx:pt idx="3125">50</cx:pt>
          <cx:pt idx="3126">0</cx:pt>
          <cx:pt idx="3127">0</cx:pt>
          <cx:pt idx="3128">0</cx:pt>
          <cx:pt idx="3129">0</cx:pt>
          <cx:pt idx="3130">50</cx:pt>
          <cx:pt idx="3131">50</cx:pt>
          <cx:pt idx="3132">0</cx:pt>
          <cx:pt idx="3133">0</cx:pt>
          <cx:pt idx="3134">0</cx:pt>
          <cx:pt idx="3135">0</cx:pt>
          <cx:pt idx="3136">5</cx:pt>
          <cx:pt idx="3137">9</cx:pt>
          <cx:pt idx="3138">10</cx:pt>
          <cx:pt idx="3139">50</cx:pt>
          <cx:pt idx="3140">0</cx:pt>
          <cx:pt idx="3141">0</cx:pt>
          <cx:pt idx="3142">0</cx:pt>
          <cx:pt idx="3143">0</cx:pt>
          <cx:pt idx="3144">0</cx:pt>
          <cx:pt idx="3145">0</cx:pt>
          <cx:pt idx="3146">0</cx:pt>
          <cx:pt idx="3147">0</cx:pt>
          <cx:pt idx="3148">0</cx:pt>
          <cx:pt idx="3149">50</cx:pt>
          <cx:pt idx="3150">20</cx:pt>
          <cx:pt idx="3151">0</cx:pt>
          <cx:pt idx="3152">0</cx:pt>
          <cx:pt idx="3153">0</cx:pt>
          <cx:pt idx="3154">20</cx:pt>
          <cx:pt idx="3155">45</cx:pt>
          <cx:pt idx="3156">0</cx:pt>
          <cx:pt idx="3157">50</cx:pt>
          <cx:pt idx="3158">30</cx:pt>
          <cx:pt idx="3159">25</cx:pt>
          <cx:pt idx="3160">15</cx:pt>
          <cx:pt idx="3161">20</cx:pt>
          <cx:pt idx="3162">30</cx:pt>
          <cx:pt idx="3163">30</cx:pt>
          <cx:pt idx="3164">50</cx:pt>
          <cx:pt idx="3165">30</cx:pt>
          <cx:pt idx="3166">0</cx:pt>
          <cx:pt idx="3167">22</cx:pt>
          <cx:pt idx="3168">0</cx:pt>
          <cx:pt idx="3169">0</cx:pt>
          <cx:pt idx="3170">20</cx:pt>
          <cx:pt idx="3171">50</cx:pt>
          <cx:pt idx="3172">50</cx:pt>
          <cx:pt idx="3173">50</cx:pt>
          <cx:pt idx="3174">0</cx:pt>
          <cx:pt idx="3175">0</cx:pt>
          <cx:pt idx="3176">0</cx:pt>
          <cx:pt idx="3177">0</cx:pt>
          <cx:pt idx="3178">0</cx:pt>
          <cx:pt idx="3179">0</cx:pt>
          <cx:pt idx="3180">0</cx:pt>
          <cx:pt idx="3181">0</cx:pt>
          <cx:pt idx="3182">50</cx:pt>
          <cx:pt idx="3183">30</cx:pt>
          <cx:pt idx="3184">0</cx:pt>
          <cx:pt idx="3185">0</cx:pt>
          <cx:pt idx="3186">0</cx:pt>
          <cx:pt idx="3187">0</cx:pt>
          <cx:pt idx="3188">0</cx:pt>
          <cx:pt idx="3189">0</cx:pt>
          <cx:pt idx="3190">0</cx:pt>
          <cx:pt idx="3191">0</cx:pt>
          <cx:pt idx="3192">0</cx:pt>
          <cx:pt idx="3193">30</cx:pt>
          <cx:pt idx="3194">0</cx:pt>
          <cx:pt idx="3195">0</cx:pt>
          <cx:pt idx="3196">0</cx:pt>
          <cx:pt idx="3197">50</cx:pt>
          <cx:pt idx="3198">50</cx:pt>
          <cx:pt idx="3199">0</cx:pt>
          <cx:pt idx="3200">5</cx:pt>
          <cx:pt idx="3201">45</cx:pt>
          <cx:pt idx="3202">50</cx:pt>
          <cx:pt idx="3203">30</cx:pt>
          <cx:pt idx="3204">10</cx:pt>
          <cx:pt idx="3205">0</cx:pt>
          <cx:pt idx="3206">30</cx:pt>
          <cx:pt idx="3207">0</cx:pt>
          <cx:pt idx="3208">0</cx:pt>
          <cx:pt idx="3209">0</cx:pt>
          <cx:pt idx="3210">0</cx:pt>
          <cx:pt idx="3211">50</cx:pt>
          <cx:pt idx="3212">13</cx:pt>
          <cx:pt idx="3213">0</cx:pt>
          <cx:pt idx="3214">10</cx:pt>
          <cx:pt idx="3215">0</cx:pt>
          <cx:pt idx="3216">0</cx:pt>
          <cx:pt idx="3217">0</cx:pt>
          <cx:pt idx="3218">15</cx:pt>
          <cx:pt idx="3219">30</cx:pt>
          <cx:pt idx="3220">15</cx:pt>
          <cx:pt idx="3221">0</cx:pt>
          <cx:pt idx="3222">0</cx:pt>
          <cx:pt idx="3223">35</cx:pt>
          <cx:pt idx="3224">20</cx:pt>
          <cx:pt idx="3225">0</cx:pt>
          <cx:pt idx="3226">0</cx:pt>
          <cx:pt idx="3227">0</cx:pt>
          <cx:pt idx="3228">0</cx:pt>
          <cx:pt idx="3229">0</cx:pt>
          <cx:pt idx="3230">0</cx:pt>
          <cx:pt idx="3231">0</cx:pt>
          <cx:pt idx="3232">10</cx:pt>
          <cx:pt idx="3233">0</cx:pt>
          <cx:pt idx="3234">30</cx:pt>
          <cx:pt idx="3235">20</cx:pt>
          <cx:pt idx="3236">15</cx:pt>
          <cx:pt idx="3237">20</cx:pt>
          <cx:pt idx="3238">10</cx:pt>
          <cx:pt idx="3239">0</cx:pt>
          <cx:pt idx="3240">50</cx:pt>
          <cx:pt idx="3241">0</cx:pt>
          <cx:pt idx="3242">0</cx:pt>
          <cx:pt idx="3243">0</cx:pt>
          <cx:pt idx="3244">0</cx:pt>
          <cx:pt idx="3245">3</cx:pt>
          <cx:pt idx="3246">30</cx:pt>
          <cx:pt idx="3247">21</cx:pt>
          <cx:pt idx="3248">12</cx:pt>
          <cx:pt idx="3249">0</cx:pt>
          <cx:pt idx="3250">0</cx:pt>
          <cx:pt idx="3251">0</cx:pt>
          <cx:pt idx="3252">0</cx:pt>
          <cx:pt idx="3253">50</cx:pt>
          <cx:pt idx="3254">30</cx:pt>
          <cx:pt idx="3255">30</cx:pt>
          <cx:pt idx="3256">0</cx:pt>
          <cx:pt idx="3257">0</cx:pt>
          <cx:pt idx="3258">15</cx:pt>
          <cx:pt idx="3259">20</cx:pt>
          <cx:pt idx="3260">0</cx:pt>
          <cx:pt idx="3261">45</cx:pt>
          <cx:pt idx="3262">50</cx:pt>
          <cx:pt idx="3263">22</cx:pt>
          <cx:pt idx="3264">0</cx:pt>
          <cx:pt idx="3265">9</cx:pt>
          <cx:pt idx="3266">0</cx:pt>
          <cx:pt idx="3267">0</cx:pt>
          <cx:pt idx="3268">0</cx:pt>
          <cx:pt idx="3269">0</cx:pt>
          <cx:pt idx="3270">0</cx:pt>
          <cx:pt idx="3271">0</cx:pt>
          <cx:pt idx="3272">0</cx:pt>
          <cx:pt idx="3273">15</cx:pt>
          <cx:pt idx="3274">0</cx:pt>
          <cx:pt idx="3275">10</cx:pt>
          <cx:pt idx="3276">50</cx:pt>
          <cx:pt idx="3277">25</cx:pt>
          <cx:pt idx="3278">2</cx:pt>
          <cx:pt idx="3279">35</cx:pt>
          <cx:pt idx="3280">50</cx:pt>
          <cx:pt idx="3281">50</cx:pt>
          <cx:pt idx="3282">50</cx:pt>
          <cx:pt idx="3283">0</cx:pt>
          <cx:pt idx="3284">0</cx:pt>
          <cx:pt idx="3285">0</cx:pt>
          <cx:pt idx="3286">0</cx:pt>
          <cx:pt idx="3287">0</cx:pt>
          <cx:pt idx="3288">0</cx:pt>
          <cx:pt idx="3289">20</cx:pt>
          <cx:pt idx="3290">0</cx:pt>
          <cx:pt idx="3291">0</cx:pt>
          <cx:pt idx="3292">20</cx:pt>
          <cx:pt idx="3293">30</cx:pt>
          <cx:pt idx="3294">50</cx:pt>
          <cx:pt idx="3295">0</cx:pt>
          <cx:pt idx="3296">0</cx:pt>
          <cx:pt idx="3297">0</cx:pt>
          <cx:pt idx="3298">0</cx:pt>
          <cx:pt idx="3299">0</cx:pt>
          <cx:pt idx="3300">0</cx:pt>
          <cx:pt idx="3301">0</cx:pt>
          <cx:pt idx="3302">15</cx:pt>
          <cx:pt idx="3303">10</cx:pt>
          <cx:pt idx="3304">0</cx:pt>
          <cx:pt idx="3305">0</cx:pt>
          <cx:pt idx="3306">0</cx:pt>
          <cx:pt idx="3307">0</cx:pt>
          <cx:pt idx="3308">20</cx:pt>
          <cx:pt idx="3309">45</cx:pt>
          <cx:pt idx="3310">0</cx:pt>
          <cx:pt idx="3311">20</cx:pt>
          <cx:pt idx="3312">50</cx:pt>
          <cx:pt idx="3313">20</cx:pt>
          <cx:pt idx="3314">20</cx:pt>
          <cx:pt idx="3315">0</cx:pt>
          <cx:pt idx="3316">0</cx:pt>
          <cx:pt idx="3317">0</cx:pt>
          <cx:pt idx="3318">0</cx:pt>
          <cx:pt idx="3319">0</cx:pt>
          <cx:pt idx="3320">0</cx:pt>
          <cx:pt idx="3321">0</cx:pt>
          <cx:pt idx="3322">0</cx:pt>
          <cx:pt idx="3323">0</cx:pt>
          <cx:pt idx="3324">30</cx:pt>
          <cx:pt idx="3325">0</cx:pt>
          <cx:pt idx="3326">0</cx:pt>
          <cx:pt idx="3327">0</cx:pt>
          <cx:pt idx="3328">0</cx:pt>
          <cx:pt idx="3329">0</cx:pt>
          <cx:pt idx="3330">0</cx:pt>
          <cx:pt idx="3331">30</cx:pt>
          <cx:pt idx="3332">50</cx:pt>
          <cx:pt idx="3333">0</cx:pt>
          <cx:pt idx="3334">0</cx:pt>
          <cx:pt idx="3335">0</cx:pt>
          <cx:pt idx="3336">5</cx:pt>
          <cx:pt idx="3337">0</cx:pt>
          <cx:pt idx="3338">50</cx:pt>
          <cx:pt idx="3339">0</cx:pt>
          <cx:pt idx="3340">0</cx:pt>
          <cx:pt idx="3341">0</cx:pt>
          <cx:pt idx="3342">0</cx:pt>
          <cx:pt idx="3343">0</cx:pt>
          <cx:pt idx="3344">0</cx:pt>
          <cx:pt idx="3345">50</cx:pt>
          <cx:pt idx="3346">0</cx:pt>
          <cx:pt idx="3347">0</cx:pt>
          <cx:pt idx="3348">0</cx:pt>
          <cx:pt idx="3349">24</cx:pt>
          <cx:pt idx="3350">0</cx:pt>
          <cx:pt idx="3351">0</cx:pt>
          <cx:pt idx="3352">0</cx:pt>
          <cx:pt idx="3353">10</cx:pt>
          <cx:pt idx="3354">0</cx:pt>
          <cx:pt idx="3355">0</cx:pt>
          <cx:pt idx="3356">0</cx:pt>
          <cx:pt idx="3357">0</cx:pt>
          <cx:pt idx="3358">0</cx:pt>
          <cx:pt idx="3359">0</cx:pt>
          <cx:pt idx="3360">10</cx:pt>
          <cx:pt idx="3361">0</cx:pt>
          <cx:pt idx="3362">0</cx:pt>
          <cx:pt idx="3363">15</cx:pt>
          <cx:pt idx="3364">0</cx:pt>
          <cx:pt idx="3365">10</cx:pt>
          <cx:pt idx="3366">10</cx:pt>
          <cx:pt idx="3367">30</cx:pt>
          <cx:pt idx="3368">50</cx:pt>
          <cx:pt idx="3369">0</cx:pt>
          <cx:pt idx="3370">25</cx:pt>
          <cx:pt idx="3371">30</cx:pt>
          <cx:pt idx="3372">0</cx:pt>
          <cx:pt idx="3373">0</cx:pt>
          <cx:pt idx="3374">0</cx:pt>
          <cx:pt idx="3375">0</cx:pt>
          <cx:pt idx="3376">0</cx:pt>
          <cx:pt idx="3377">20</cx:pt>
          <cx:pt idx="3378">0</cx:pt>
          <cx:pt idx="3379">0</cx:pt>
          <cx:pt idx="3380">50</cx:pt>
          <cx:pt idx="3381">50</cx:pt>
          <cx:pt idx="3382">0</cx:pt>
          <cx:pt idx="3383">0</cx:pt>
          <cx:pt idx="3384">0</cx:pt>
          <cx:pt idx="3385">35</cx:pt>
          <cx:pt idx="3386">0</cx:pt>
          <cx:pt idx="3387">50</cx:pt>
          <cx:pt idx="3388">0</cx:pt>
          <cx:pt idx="3389">45</cx:pt>
          <cx:pt idx="3390">50</cx:pt>
          <cx:pt idx="3391">0</cx:pt>
          <cx:pt idx="3392">30</cx:pt>
          <cx:pt idx="3393">8</cx:pt>
          <cx:pt idx="3394">15</cx:pt>
          <cx:pt idx="3395">15</cx:pt>
          <cx:pt idx="3396">0</cx:pt>
          <cx:pt idx="3397">0</cx:pt>
          <cx:pt idx="3398">15</cx:pt>
          <cx:pt idx="3399">0</cx:pt>
          <cx:pt idx="3400">0</cx:pt>
          <cx:pt idx="3401">0</cx:pt>
          <cx:pt idx="3402">0</cx:pt>
          <cx:pt idx="3403">50</cx:pt>
          <cx:pt idx="3404">0</cx:pt>
          <cx:pt idx="3405">0</cx:pt>
          <cx:pt idx="3406">0</cx:pt>
          <cx:pt idx="3407">0</cx:pt>
          <cx:pt idx="3408">0</cx:pt>
          <cx:pt idx="3409">50</cx:pt>
          <cx:pt idx="3410">0</cx:pt>
          <cx:pt idx="3411">0</cx:pt>
          <cx:pt idx="3412">0</cx:pt>
          <cx:pt idx="3413">50</cx:pt>
          <cx:pt idx="3414">50</cx:pt>
          <cx:pt idx="3415">0</cx:pt>
          <cx:pt idx="3416">0</cx:pt>
          <cx:pt idx="3417">5</cx:pt>
          <cx:pt idx="3418">20</cx:pt>
          <cx:pt idx="3419">20</cx:pt>
          <cx:pt idx="3420">25</cx:pt>
          <cx:pt idx="3421">0</cx:pt>
          <cx:pt idx="3422">30</cx:pt>
          <cx:pt idx="3423">0</cx:pt>
          <cx:pt idx="3424">0</cx:pt>
          <cx:pt idx="3425">0</cx:pt>
          <cx:pt idx="3426">0</cx:pt>
          <cx:pt idx="3427">0</cx:pt>
          <cx:pt idx="3428">0</cx:pt>
          <cx:pt idx="3429">0</cx:pt>
          <cx:pt idx="3430">0</cx:pt>
          <cx:pt idx="3431">0</cx:pt>
          <cx:pt idx="3432">0</cx:pt>
          <cx:pt idx="3433">0</cx:pt>
          <cx:pt idx="3434">0</cx:pt>
          <cx:pt idx="3435">0</cx:pt>
          <cx:pt idx="3436">10</cx:pt>
          <cx:pt idx="3437">0</cx:pt>
          <cx:pt idx="3438">0</cx:pt>
          <cx:pt idx="3439">0</cx:pt>
          <cx:pt idx="3440">0</cx:pt>
          <cx:pt idx="3441">50</cx:pt>
          <cx:pt idx="3442">5</cx:pt>
          <cx:pt idx="3443">15</cx:pt>
          <cx:pt idx="3444">10</cx:pt>
          <cx:pt idx="3445">0</cx:pt>
          <cx:pt idx="3446">30</cx:pt>
          <cx:pt idx="3447">50</cx:pt>
          <cx:pt idx="3448">0</cx:pt>
          <cx:pt idx="3449">0</cx:pt>
          <cx:pt idx="3450">0</cx:pt>
          <cx:pt idx="3451">30</cx:pt>
          <cx:pt idx="3452">45</cx:pt>
          <cx:pt idx="3453">50</cx:pt>
          <cx:pt idx="3454">15</cx:pt>
          <cx:pt idx="3455">0</cx:pt>
          <cx:pt idx="3456">20</cx:pt>
          <cx:pt idx="3457">0</cx:pt>
          <cx:pt idx="3458">0</cx:pt>
          <cx:pt idx="3459">0</cx:pt>
          <cx:pt idx="3460">0</cx:pt>
          <cx:pt idx="3461">5</cx:pt>
          <cx:pt idx="3462">0</cx:pt>
          <cx:pt idx="3463">50</cx:pt>
          <cx:pt idx="3464">0</cx:pt>
          <cx:pt idx="3465">0</cx:pt>
          <cx:pt idx="3466">0</cx:pt>
          <cx:pt idx="3467">15</cx:pt>
          <cx:pt idx="3468">3</cx:pt>
          <cx:pt idx="3469">0</cx:pt>
          <cx:pt idx="3470">0</cx:pt>
          <cx:pt idx="3471">0</cx:pt>
          <cx:pt idx="3472">45</cx:pt>
          <cx:pt idx="3473">0</cx:pt>
          <cx:pt idx="3474">0</cx:pt>
          <cx:pt idx="3475">50</cx:pt>
          <cx:pt idx="3476">10</cx:pt>
          <cx:pt idx="3477">0</cx:pt>
          <cx:pt idx="3478">50</cx:pt>
          <cx:pt idx="3479">0</cx:pt>
          <cx:pt idx="3480">0</cx:pt>
          <cx:pt idx="3481">0</cx:pt>
          <cx:pt idx="3482">0</cx:pt>
          <cx:pt idx="3483">5</cx:pt>
          <cx:pt idx="3484">50</cx:pt>
          <cx:pt idx="3485">0</cx:pt>
          <cx:pt idx="3486">25</cx:pt>
          <cx:pt idx="3487">0</cx:pt>
          <cx:pt idx="3488">22</cx:pt>
          <cx:pt idx="3489">50</cx:pt>
          <cx:pt idx="3490">0</cx:pt>
          <cx:pt idx="3491">0</cx:pt>
          <cx:pt idx="3492">0</cx:pt>
          <cx:pt idx="3493">35</cx:pt>
          <cx:pt idx="3494">0</cx:pt>
          <cx:pt idx="3495">0</cx:pt>
          <cx:pt idx="3496">15</cx:pt>
          <cx:pt idx="3497">0</cx:pt>
          <cx:pt idx="3498">5</cx:pt>
          <cx:pt idx="3499">30</cx:pt>
          <cx:pt idx="3500">0</cx:pt>
          <cx:pt idx="3501">15</cx:pt>
          <cx:pt idx="3502">20</cx:pt>
          <cx:pt idx="3503">50</cx:pt>
          <cx:pt idx="3504">0</cx:pt>
          <cx:pt idx="3505">0</cx:pt>
          <cx:pt idx="3506">15</cx:pt>
          <cx:pt idx="3507">50</cx:pt>
          <cx:pt idx="3508">0</cx:pt>
          <cx:pt idx="3509">0</cx:pt>
          <cx:pt idx="3510">30</cx:pt>
          <cx:pt idx="3511">20</cx:pt>
          <cx:pt idx="3512">0</cx:pt>
          <cx:pt idx="3513">10</cx:pt>
          <cx:pt idx="3514">15</cx:pt>
          <cx:pt idx="3515">0</cx:pt>
          <cx:pt idx="3516">50</cx:pt>
          <cx:pt idx="3517">50</cx:pt>
          <cx:pt idx="3518">0</cx:pt>
          <cx:pt idx="3519">50</cx:pt>
          <cx:pt idx="3520">0</cx:pt>
          <cx:pt idx="3521">5</cx:pt>
          <cx:pt idx="3522">25</cx:pt>
          <cx:pt idx="3523">45</cx:pt>
          <cx:pt idx="3524">0</cx:pt>
          <cx:pt idx="3525">0</cx:pt>
          <cx:pt idx="3526">32</cx:pt>
          <cx:pt idx="3527">0</cx:pt>
          <cx:pt idx="3528">35</cx:pt>
          <cx:pt idx="3529">10</cx:pt>
          <cx:pt idx="3530">18</cx:pt>
          <cx:pt idx="3531">0</cx:pt>
          <cx:pt idx="3532">3</cx:pt>
          <cx:pt idx="3533">2</cx:pt>
          <cx:pt idx="3534">0</cx:pt>
          <cx:pt idx="3535">40</cx:pt>
          <cx:pt idx="3536">0</cx:pt>
          <cx:pt idx="3537">30</cx:pt>
          <cx:pt idx="3538">0</cx:pt>
          <cx:pt idx="3539">5</cx:pt>
          <cx:pt idx="3540">0</cx:pt>
          <cx:pt idx="3541">0</cx:pt>
          <cx:pt idx="3542">0</cx:pt>
          <cx:pt idx="3543">50</cx:pt>
          <cx:pt idx="3544">50</cx:pt>
          <cx:pt idx="3545">0</cx:pt>
          <cx:pt idx="3546">15</cx:pt>
          <cx:pt idx="3547">35</cx:pt>
          <cx:pt idx="3548">0</cx:pt>
          <cx:pt idx="3549">0</cx:pt>
          <cx:pt idx="3550">0</cx:pt>
          <cx:pt idx="3551">0</cx:pt>
          <cx:pt idx="3552">0</cx:pt>
          <cx:pt idx="3553">0</cx:pt>
          <cx:pt idx="3554">0</cx:pt>
          <cx:pt idx="3555">0</cx:pt>
          <cx:pt idx="3556">0</cx:pt>
          <cx:pt idx="3557">0</cx:pt>
          <cx:pt idx="3558">0</cx:pt>
          <cx:pt idx="3559">0</cx:pt>
          <cx:pt idx="3560">0</cx:pt>
          <cx:pt idx="3561">30</cx:pt>
          <cx:pt idx="3562">0</cx:pt>
          <cx:pt idx="3563">0</cx:pt>
          <cx:pt idx="3564">0</cx:pt>
          <cx:pt idx="3565">0</cx:pt>
          <cx:pt idx="3566">0</cx:pt>
          <cx:pt idx="3567">0</cx:pt>
          <cx:pt idx="3568">0</cx:pt>
          <cx:pt idx="3569">0</cx:pt>
          <cx:pt idx="3570">0</cx:pt>
          <cx:pt idx="3571">50</cx:pt>
          <cx:pt idx="3572">0</cx:pt>
          <cx:pt idx="3573">0</cx:pt>
          <cx:pt idx="3574">0</cx:pt>
          <cx:pt idx="3575">0</cx:pt>
          <cx:pt idx="3576">35</cx:pt>
          <cx:pt idx="3577">50</cx:pt>
          <cx:pt idx="3578">35</cx:pt>
          <cx:pt idx="3579">50</cx:pt>
          <cx:pt idx="3580">0</cx:pt>
          <cx:pt idx="3581">0</cx:pt>
          <cx:pt idx="3582">0</cx:pt>
          <cx:pt idx="3583">0</cx:pt>
          <cx:pt idx="3584">0</cx:pt>
          <cx:pt idx="3585">0</cx:pt>
          <cx:pt idx="3586">0</cx:pt>
          <cx:pt idx="3587">0</cx:pt>
          <cx:pt idx="3588">0</cx:pt>
          <cx:pt idx="3589">15</cx:pt>
          <cx:pt idx="3590">10</cx:pt>
          <cx:pt idx="3591">0</cx:pt>
          <cx:pt idx="3592">50</cx:pt>
          <cx:pt idx="3593">30</cx:pt>
          <cx:pt idx="3594">0</cx:pt>
          <cx:pt idx="3595">40</cx:pt>
          <cx:pt idx="3596">20</cx:pt>
          <cx:pt idx="3597">15</cx:pt>
          <cx:pt idx="3598">25</cx:pt>
          <cx:pt idx="3599">0</cx:pt>
          <cx:pt idx="3600">0</cx:pt>
          <cx:pt idx="3601">0</cx:pt>
          <cx:pt idx="3602">50</cx:pt>
          <cx:pt idx="3603">0</cx:pt>
          <cx:pt idx="3604">27</cx:pt>
          <cx:pt idx="3605">0</cx:pt>
          <cx:pt idx="3606">0</cx:pt>
          <cx:pt idx="3607">0</cx:pt>
          <cx:pt idx="3608">50</cx:pt>
          <cx:pt idx="3609">0</cx:pt>
          <cx:pt idx="3610">50</cx:pt>
          <cx:pt idx="3611">20</cx:pt>
          <cx:pt idx="3612">50</cx:pt>
          <cx:pt idx="3613">0</cx:pt>
          <cx:pt idx="3614">24</cx:pt>
          <cx:pt idx="3615">15</cx:pt>
          <cx:pt idx="3616">0</cx:pt>
          <cx:pt idx="3617">0</cx:pt>
          <cx:pt idx="3618">0</cx:pt>
          <cx:pt idx="3619">0</cx:pt>
          <cx:pt idx="3620">0</cx:pt>
          <cx:pt idx="3621">0</cx:pt>
          <cx:pt idx="3622">0</cx:pt>
          <cx:pt idx="3623">12</cx:pt>
          <cx:pt idx="3624">23</cx:pt>
          <cx:pt idx="3625">30</cx:pt>
          <cx:pt idx="3626">0</cx:pt>
          <cx:pt idx="3627">50</cx:pt>
          <cx:pt idx="3628">0</cx:pt>
          <cx:pt idx="3629">0</cx:pt>
          <cx:pt idx="3630">0</cx:pt>
          <cx:pt idx="3631">0</cx:pt>
          <cx:pt idx="3632">0</cx:pt>
          <cx:pt idx="3633">0</cx:pt>
          <cx:pt idx="3634">50</cx:pt>
          <cx:pt idx="3635">50</cx:pt>
          <cx:pt idx="3636">45</cx:pt>
          <cx:pt idx="3637">0</cx:pt>
          <cx:pt idx="3638">0</cx:pt>
          <cx:pt idx="3639">0</cx:pt>
          <cx:pt idx="3640">0</cx:pt>
          <cx:pt idx="3641">0</cx:pt>
          <cx:pt idx="3642">30</cx:pt>
          <cx:pt idx="3643">0</cx:pt>
          <cx:pt idx="3644">5</cx:pt>
          <cx:pt idx="3645">0</cx:pt>
          <cx:pt idx="3646">0</cx:pt>
          <cx:pt idx="3647">0</cx:pt>
          <cx:pt idx="3648">0</cx:pt>
          <cx:pt idx="3649">50</cx:pt>
          <cx:pt idx="3650">15</cx:pt>
          <cx:pt idx="3651">50</cx:pt>
          <cx:pt idx="3652">15</cx:pt>
          <cx:pt idx="3653">20</cx:pt>
          <cx:pt idx="3654">35</cx:pt>
          <cx:pt idx="3655">30</cx:pt>
          <cx:pt idx="3656">18</cx:pt>
          <cx:pt idx="3657">0</cx:pt>
          <cx:pt idx="3658">0</cx:pt>
          <cx:pt idx="3659">0</cx:pt>
          <cx:pt idx="3660">0</cx:pt>
          <cx:pt idx="3661">0</cx:pt>
          <cx:pt idx="3662">0</cx:pt>
          <cx:pt idx="3663">30</cx:pt>
          <cx:pt idx="3664">0</cx:pt>
          <cx:pt idx="3665">0</cx:pt>
          <cx:pt idx="3666">20</cx:pt>
          <cx:pt idx="3667">10</cx:pt>
          <cx:pt idx="3668">3</cx:pt>
          <cx:pt idx="3669">0</cx:pt>
          <cx:pt idx="3670">0</cx:pt>
          <cx:pt idx="3671">0</cx:pt>
          <cx:pt idx="3672">10</cx:pt>
          <cx:pt idx="3673">0</cx:pt>
          <cx:pt idx="3674">0</cx:pt>
          <cx:pt idx="3675">5</cx:pt>
          <cx:pt idx="3676">10</cx:pt>
          <cx:pt idx="3677">0</cx:pt>
          <cx:pt idx="3678">30</cx:pt>
          <cx:pt idx="3679">45</cx:pt>
          <cx:pt idx="3680">50</cx:pt>
          <cx:pt idx="3681">5</cx:pt>
          <cx:pt idx="3682">15</cx:pt>
          <cx:pt idx="3683">50</cx:pt>
          <cx:pt idx="3684">23</cx:pt>
          <cx:pt idx="3685">5</cx:pt>
          <cx:pt idx="3686">5</cx:pt>
          <cx:pt idx="3687">0</cx:pt>
          <cx:pt idx="3688">20</cx:pt>
          <cx:pt idx="3689">0</cx:pt>
          <cx:pt idx="3690">50</cx:pt>
          <cx:pt idx="3691">30</cx:pt>
          <cx:pt idx="3692">0</cx:pt>
          <cx:pt idx="3693">0</cx:pt>
          <cx:pt idx="3694">0</cx:pt>
          <cx:pt idx="3695">30</cx:pt>
          <cx:pt idx="3696">20</cx:pt>
          <cx:pt idx="3697">0</cx:pt>
          <cx:pt idx="3698">15</cx:pt>
          <cx:pt idx="3699">15</cx:pt>
          <cx:pt idx="3700">10</cx:pt>
          <cx:pt idx="3701">0</cx:pt>
          <cx:pt idx="3702">25</cx:pt>
          <cx:pt idx="3703">0</cx:pt>
          <cx:pt idx="3704">0</cx:pt>
          <cx:pt idx="3705">45</cx:pt>
          <cx:pt idx="3706">0</cx:pt>
          <cx:pt idx="3707">30</cx:pt>
          <cx:pt idx="3708">0</cx:pt>
          <cx:pt idx="3709">0</cx:pt>
          <cx:pt idx="3710">0</cx:pt>
          <cx:pt idx="3711">0</cx:pt>
          <cx:pt idx="3712">22</cx:pt>
          <cx:pt idx="3713">0</cx:pt>
          <cx:pt idx="3714">50</cx:pt>
          <cx:pt idx="3715">25</cx:pt>
          <cx:pt idx="3716">0</cx:pt>
          <cx:pt idx="3717">0</cx:pt>
          <cx:pt idx="3718">0</cx:pt>
          <cx:pt idx="3719">0</cx:pt>
          <cx:pt idx="3720">0</cx:pt>
          <cx:pt idx="3721">15</cx:pt>
          <cx:pt idx="3722">0</cx:pt>
          <cx:pt idx="3723">0</cx:pt>
          <cx:pt idx="3724">50</cx:pt>
          <cx:pt idx="3725">0</cx:pt>
          <cx:pt idx="3726">16</cx:pt>
          <cx:pt idx="3727">0</cx:pt>
          <cx:pt idx="3728">0</cx:pt>
          <cx:pt idx="3729">0</cx:pt>
          <cx:pt idx="3730">0</cx:pt>
          <cx:pt idx="3731">0</cx:pt>
          <cx:pt idx="3732">41</cx:pt>
          <cx:pt idx="3733">0</cx:pt>
          <cx:pt idx="3734">0</cx:pt>
          <cx:pt idx="3735">24</cx:pt>
          <cx:pt idx="3736">25</cx:pt>
          <cx:pt idx="3737">0</cx:pt>
          <cx:pt idx="3738">0</cx:pt>
          <cx:pt idx="3739">0</cx:pt>
          <cx:pt idx="3740">50</cx:pt>
          <cx:pt idx="3741">0</cx:pt>
          <cx:pt idx="3742">0</cx:pt>
          <cx:pt idx="3743">0</cx:pt>
          <cx:pt idx="3744">2</cx:pt>
          <cx:pt idx="3745">0</cx:pt>
          <cx:pt idx="3746">14</cx:pt>
          <cx:pt idx="3747">9</cx:pt>
          <cx:pt idx="3748">0</cx:pt>
          <cx:pt idx="3749">0</cx:pt>
          <cx:pt idx="3750">15</cx:pt>
          <cx:pt idx="3751">20</cx:pt>
          <cx:pt idx="3752">25</cx:pt>
          <cx:pt idx="3753">15</cx:pt>
          <cx:pt idx="3754">0</cx:pt>
          <cx:pt idx="3755">0</cx:pt>
          <cx:pt idx="3756">20</cx:pt>
          <cx:pt idx="3757">0</cx:pt>
          <cx:pt idx="3758">5</cx:pt>
          <cx:pt idx="3759">15</cx:pt>
          <cx:pt idx="3760">30</cx:pt>
          <cx:pt idx="3761">0</cx:pt>
          <cx:pt idx="3762">25</cx:pt>
          <cx:pt idx="3763">0</cx:pt>
          <cx:pt idx="3764">0</cx:pt>
          <cx:pt idx="3765">0</cx:pt>
          <cx:pt idx="3766">0</cx:pt>
          <cx:pt idx="3767">0</cx:pt>
          <cx:pt idx="3768">15</cx:pt>
          <cx:pt idx="3769">0</cx:pt>
          <cx:pt idx="3770">0</cx:pt>
          <cx:pt idx="3771">30</cx:pt>
          <cx:pt idx="3772">0</cx:pt>
          <cx:pt idx="3773">0</cx:pt>
          <cx:pt idx="3774">0</cx:pt>
          <cx:pt idx="3775">0</cx:pt>
          <cx:pt idx="3776">0</cx:pt>
          <cx:pt idx="3777">50</cx:pt>
          <cx:pt idx="3778">0</cx:pt>
          <cx:pt idx="3779">0</cx:pt>
          <cx:pt idx="3780">30</cx:pt>
          <cx:pt idx="3781">40</cx:pt>
          <cx:pt idx="3782">0</cx:pt>
          <cx:pt idx="3783">50</cx:pt>
          <cx:pt idx="3784">0</cx:pt>
          <cx:pt idx="3785">0</cx:pt>
          <cx:pt idx="3786">50</cx:pt>
          <cx:pt idx="3787">12</cx:pt>
          <cx:pt idx="3788">0</cx:pt>
          <cx:pt idx="3789">50</cx:pt>
          <cx:pt idx="3790">0</cx:pt>
          <cx:pt idx="3791">0</cx:pt>
          <cx:pt idx="3792">50</cx:pt>
          <cx:pt idx="3793">0</cx:pt>
          <cx:pt idx="3794">0</cx:pt>
          <cx:pt idx="3795">0</cx:pt>
          <cx:pt idx="3796">0</cx:pt>
          <cx:pt idx="3797">30</cx:pt>
          <cx:pt idx="3798">50</cx:pt>
          <cx:pt idx="3799">0</cx:pt>
          <cx:pt idx="3800">0</cx:pt>
          <cx:pt idx="3801">0</cx:pt>
          <cx:pt idx="3802">30</cx:pt>
          <cx:pt idx="3803">0</cx:pt>
          <cx:pt idx="3804">0</cx:pt>
          <cx:pt idx="3805">0</cx:pt>
          <cx:pt idx="3806">7</cx:pt>
          <cx:pt idx="3807">50</cx:pt>
          <cx:pt idx="3808">0</cx:pt>
          <cx:pt idx="3809">0</cx:pt>
          <cx:pt idx="3810">0</cx:pt>
          <cx:pt idx="3811">0</cx:pt>
          <cx:pt idx="3812">0</cx:pt>
          <cx:pt idx="3813">12</cx:pt>
          <cx:pt idx="3814">0</cx:pt>
          <cx:pt idx="3815">0</cx:pt>
          <cx:pt idx="3816">0</cx:pt>
          <cx:pt idx="3817">0</cx:pt>
          <cx:pt idx="3818">30</cx:pt>
          <cx:pt idx="3819">0</cx:pt>
          <cx:pt idx="3820">0</cx:pt>
          <cx:pt idx="3821">0</cx:pt>
          <cx:pt idx="3822">0</cx:pt>
          <cx:pt idx="3823">0</cx:pt>
          <cx:pt idx="3824">0</cx:pt>
          <cx:pt idx="3825">0</cx:pt>
          <cx:pt idx="3826">50</cx:pt>
          <cx:pt idx="3827">15</cx:pt>
          <cx:pt idx="3828">15</cx:pt>
          <cx:pt idx="3829">14</cx:pt>
          <cx:pt idx="3830">0</cx:pt>
          <cx:pt idx="3831">50</cx:pt>
          <cx:pt idx="3832">0</cx:pt>
          <cx:pt idx="3833">19</cx:pt>
          <cx:pt idx="3834">0</cx:pt>
          <cx:pt idx="3835">0</cx:pt>
          <cx:pt idx="3836">0</cx:pt>
          <cx:pt idx="3837">0</cx:pt>
          <cx:pt idx="3838">30</cx:pt>
          <cx:pt idx="3839">20</cx:pt>
          <cx:pt idx="3840">0</cx:pt>
          <cx:pt idx="3841">0</cx:pt>
          <cx:pt idx="3842">50</cx:pt>
          <cx:pt idx="3843">50</cx:pt>
          <cx:pt idx="3844">0</cx:pt>
          <cx:pt idx="3845">50</cx:pt>
          <cx:pt idx="3846">50</cx:pt>
          <cx:pt idx="3847">0</cx:pt>
          <cx:pt idx="3848">20</cx:pt>
          <cx:pt idx="3849">17</cx:pt>
          <cx:pt idx="3850">50</cx:pt>
          <cx:pt idx="3851">0</cx:pt>
          <cx:pt idx="3852">20</cx:pt>
          <cx:pt idx="3853">0</cx:pt>
          <cx:pt idx="3854">0</cx:pt>
          <cx:pt idx="3855">0</cx:pt>
          <cx:pt idx="3856">0</cx:pt>
          <cx:pt idx="3857">10</cx:pt>
          <cx:pt idx="3858">0</cx:pt>
          <cx:pt idx="3859">0</cx:pt>
          <cx:pt idx="3860">0</cx:pt>
          <cx:pt idx="3861">10</cx:pt>
          <cx:pt idx="3862">0</cx:pt>
          <cx:pt idx="3863">0</cx:pt>
          <cx:pt idx="3864">0</cx:pt>
          <cx:pt idx="3865">0</cx:pt>
          <cx:pt idx="3866">0</cx:pt>
          <cx:pt idx="3867">0</cx:pt>
          <cx:pt idx="3868">50</cx:pt>
          <cx:pt idx="3869">0</cx:pt>
          <cx:pt idx="3870">0</cx:pt>
          <cx:pt idx="3871">0</cx:pt>
          <cx:pt idx="3872">0</cx:pt>
          <cx:pt idx="3873">10</cx:pt>
          <cx:pt idx="3874">0</cx:pt>
          <cx:pt idx="3875">50</cx:pt>
          <cx:pt idx="3876">50</cx:pt>
          <cx:pt idx="3877">10</cx:pt>
          <cx:pt idx="3878">0</cx:pt>
          <cx:pt idx="3879">15</cx:pt>
          <cx:pt idx="3880">0</cx:pt>
          <cx:pt idx="3881">10</cx:pt>
          <cx:pt idx="3882">0</cx:pt>
          <cx:pt idx="3883">0</cx:pt>
          <cx:pt idx="3884">50</cx:pt>
          <cx:pt idx="3885">0</cx:pt>
          <cx:pt idx="3886">40</cx:pt>
          <cx:pt idx="3887">30</cx:pt>
          <cx:pt idx="3888">50</cx:pt>
          <cx:pt idx="3889">0</cx:pt>
          <cx:pt idx="3890">0</cx:pt>
          <cx:pt idx="3891">0</cx:pt>
          <cx:pt idx="3892">50</cx:pt>
          <cx:pt idx="3893">50</cx:pt>
          <cx:pt idx="3894">0</cx:pt>
          <cx:pt idx="3895">50</cx:pt>
          <cx:pt idx="3896">0</cx:pt>
          <cx:pt idx="3897">50</cx:pt>
          <cx:pt idx="3898">50</cx:pt>
          <cx:pt idx="3899">0</cx:pt>
          <cx:pt idx="3900">0</cx:pt>
          <cx:pt idx="3901">50</cx:pt>
          <cx:pt idx="3902">50</cx:pt>
          <cx:pt idx="3903">0</cx:pt>
          <cx:pt idx="3904">0</cx:pt>
          <cx:pt idx="3905">30</cx:pt>
          <cx:pt idx="3906">4</cx:pt>
          <cx:pt idx="3907">0</cx:pt>
          <cx:pt idx="3908">50</cx:pt>
          <cx:pt idx="3909">15</cx:pt>
          <cx:pt idx="3910">0</cx:pt>
          <cx:pt idx="3911">0</cx:pt>
          <cx:pt idx="3912">0</cx:pt>
          <cx:pt idx="3913">0</cx:pt>
          <cx:pt idx="3914">20</cx:pt>
          <cx:pt idx="3915">25</cx:pt>
          <cx:pt idx="3916">0</cx:pt>
          <cx:pt idx="3917">0</cx:pt>
          <cx:pt idx="3918">50</cx:pt>
          <cx:pt idx="3919">0</cx:pt>
          <cx:pt idx="3920">0</cx:pt>
          <cx:pt idx="3921">30</cx:pt>
          <cx:pt idx="3922">0</cx:pt>
          <cx:pt idx="3923">0</cx:pt>
          <cx:pt idx="3924">50</cx:pt>
          <cx:pt idx="3925">0</cx:pt>
          <cx:pt idx="3926">0</cx:pt>
          <cx:pt idx="3927">0</cx:pt>
          <cx:pt idx="3928">0</cx:pt>
          <cx:pt idx="3929">0</cx:pt>
          <cx:pt idx="3930">12</cx:pt>
          <cx:pt idx="3931">0</cx:pt>
          <cx:pt idx="3932">0</cx:pt>
          <cx:pt idx="3933">18</cx:pt>
          <cx:pt idx="3934">50</cx:pt>
          <cx:pt idx="3935">0</cx:pt>
          <cx:pt idx="3936">12</cx:pt>
          <cx:pt idx="3937">0</cx:pt>
          <cx:pt idx="3938">0</cx:pt>
          <cx:pt idx="3939">0</cx:pt>
          <cx:pt idx="3940">5</cx:pt>
          <cx:pt idx="3941">50</cx:pt>
          <cx:pt idx="3942">15</cx:pt>
          <cx:pt idx="3943">0</cx:pt>
          <cx:pt idx="3944">0</cx:pt>
          <cx:pt idx="3945">0</cx:pt>
          <cx:pt idx="3946">0</cx:pt>
          <cx:pt idx="3947">0</cx:pt>
          <cx:pt idx="3948">35</cx:pt>
          <cx:pt idx="3949">50</cx:pt>
          <cx:pt idx="3950">0</cx:pt>
          <cx:pt idx="3951">0</cx:pt>
          <cx:pt idx="3952">0</cx:pt>
          <cx:pt idx="3953">0</cx:pt>
          <cx:pt idx="3954">0</cx:pt>
          <cx:pt idx="3955">0</cx:pt>
          <cx:pt idx="3956">0</cx:pt>
          <cx:pt idx="3957">15</cx:pt>
          <cx:pt idx="3958">0</cx:pt>
          <cx:pt idx="3959">45</cx:pt>
          <cx:pt idx="3960">0</cx:pt>
          <cx:pt idx="3961">50</cx:pt>
          <cx:pt idx="3962">0</cx:pt>
          <cx:pt idx="3963">20</cx:pt>
          <cx:pt idx="3964">30</cx:pt>
          <cx:pt idx="3965">0</cx:pt>
          <cx:pt idx="3966">0</cx:pt>
          <cx:pt idx="3967">50</cx:pt>
          <cx:pt idx="3968">50</cx:pt>
          <cx:pt idx="3969">0</cx:pt>
          <cx:pt idx="3970">0</cx:pt>
          <cx:pt idx="3971">35</cx:pt>
          <cx:pt idx="3972">0</cx:pt>
          <cx:pt idx="3973">0</cx:pt>
          <cx:pt idx="3974">10</cx:pt>
          <cx:pt idx="3975">0</cx:pt>
          <cx:pt idx="3976">30</cx:pt>
          <cx:pt idx="3977">0</cx:pt>
          <cx:pt idx="3978">0</cx:pt>
          <cx:pt idx="3979">50</cx:pt>
          <cx:pt idx="3980">50</cx:pt>
          <cx:pt idx="3981">20</cx:pt>
          <cx:pt idx="3982">10</cx:pt>
          <cx:pt idx="3983">15</cx:pt>
          <cx:pt idx="3984">50</cx:pt>
          <cx:pt idx="3985">50</cx:pt>
          <cx:pt idx="3986">50</cx:pt>
          <cx:pt idx="3987">15</cx:pt>
          <cx:pt idx="3988">0</cx:pt>
          <cx:pt idx="3989">0</cx:pt>
          <cx:pt idx="3990">50</cx:pt>
          <cx:pt idx="3991">15</cx:pt>
          <cx:pt idx="3992">50</cx:pt>
          <cx:pt idx="3993">15</cx:pt>
          <cx:pt idx="3994">50</cx:pt>
          <cx:pt idx="3995">50</cx:pt>
          <cx:pt idx="3996">15</cx:pt>
          <cx:pt idx="3997">0</cx:pt>
          <cx:pt idx="3998">15</cx:pt>
          <cx:pt idx="3999">2</cx:pt>
          <cx:pt idx="4000">30</cx:pt>
          <cx:pt idx="4001">10</cx:pt>
          <cx:pt idx="4002">0</cx:pt>
          <cx:pt idx="4003">30</cx:pt>
          <cx:pt idx="4004">0</cx:pt>
          <cx:pt idx="4005">15</cx:pt>
          <cx:pt idx="4006">0</cx:pt>
          <cx:pt idx="4007">15</cx:pt>
          <cx:pt idx="4008">0</cx:pt>
          <cx:pt idx="4009">0</cx:pt>
          <cx:pt idx="4010">24</cx:pt>
          <cx:pt idx="4011">0</cx:pt>
          <cx:pt idx="4012">0</cx:pt>
          <cx:pt idx="4013">50</cx:pt>
          <cx:pt idx="4014">50</cx:pt>
          <cx:pt idx="4015">0</cx:pt>
          <cx:pt idx="4016">50</cx:pt>
          <cx:pt idx="4017">30</cx:pt>
          <cx:pt idx="4018">50</cx:pt>
          <cx:pt idx="4019">50</cx:pt>
          <cx:pt idx="4020">0</cx:pt>
          <cx:pt idx="4021">0</cx:pt>
          <cx:pt idx="4022">0</cx:pt>
          <cx:pt idx="4023">0</cx:pt>
          <cx:pt idx="4024">0</cx:pt>
          <cx:pt idx="4025">0</cx:pt>
          <cx:pt idx="4026">0</cx:pt>
          <cx:pt idx="4027">0</cx:pt>
          <cx:pt idx="4028">5</cx:pt>
          <cx:pt idx="4029">15</cx:pt>
          <cx:pt idx="4030">0</cx:pt>
          <cx:pt idx="4031">0</cx:pt>
          <cx:pt idx="4032">0</cx:pt>
          <cx:pt idx="4033">15</cx:pt>
          <cx:pt idx="4034">50</cx:pt>
          <cx:pt idx="4035">0</cx:pt>
          <cx:pt idx="4036">0</cx:pt>
          <cx:pt idx="4037">0</cx:pt>
          <cx:pt idx="4038">0</cx:pt>
          <cx:pt idx="4039">50</cx:pt>
          <cx:pt idx="4040">50</cx:pt>
          <cx:pt idx="4041">50</cx:pt>
          <cx:pt idx="4042">25</cx:pt>
          <cx:pt idx="4043">50</cx:pt>
          <cx:pt idx="4044">0</cx:pt>
          <cx:pt idx="4045">0</cx:pt>
          <cx:pt idx="4046">0</cx:pt>
          <cx:pt idx="4047">0</cx:pt>
          <cx:pt idx="4048">0</cx:pt>
          <cx:pt idx="4049">0</cx:pt>
          <cx:pt idx="4050">0</cx:pt>
          <cx:pt idx="4051">0</cx:pt>
          <cx:pt idx="4052">0</cx:pt>
          <cx:pt idx="4053">0</cx:pt>
          <cx:pt idx="4054">0</cx:pt>
          <cx:pt idx="4055">0</cx:pt>
          <cx:pt idx="4056">0</cx:pt>
          <cx:pt idx="4057">50</cx:pt>
          <cx:pt idx="4058">0</cx:pt>
          <cx:pt idx="4059">0</cx:pt>
          <cx:pt idx="4060">0</cx:pt>
          <cx:pt idx="4061">40</cx:pt>
          <cx:pt idx="4062">45</cx:pt>
          <cx:pt idx="4063">45</cx:pt>
          <cx:pt idx="4064">0</cx:pt>
          <cx:pt idx="4065">0</cx:pt>
          <cx:pt idx="4066">30</cx:pt>
          <cx:pt idx="4067">0</cx:pt>
          <cx:pt idx="4068">50</cx:pt>
          <cx:pt idx="4069">0</cx:pt>
          <cx:pt idx="4070">0</cx:pt>
          <cx:pt idx="4071">15</cx:pt>
          <cx:pt idx="4072">0</cx:pt>
          <cx:pt idx="4073">0</cx:pt>
          <cx:pt idx="4074">15</cx:pt>
          <cx:pt idx="4075">30</cx:pt>
          <cx:pt idx="4076">0</cx:pt>
          <cx:pt idx="4077">0</cx:pt>
          <cx:pt idx="4078">0</cx:pt>
          <cx:pt idx="4079">0</cx:pt>
          <cx:pt idx="4080">0</cx:pt>
          <cx:pt idx="4081">0</cx:pt>
          <cx:pt idx="4082">0</cx:pt>
          <cx:pt idx="4083">0</cx:pt>
          <cx:pt idx="4084">0</cx:pt>
          <cx:pt idx="4085">0</cx:pt>
          <cx:pt idx="4086">0</cx:pt>
          <cx:pt idx="4087">0</cx:pt>
          <cx:pt idx="4088">50</cx:pt>
          <cx:pt idx="4089">46</cx:pt>
          <cx:pt idx="4090">46</cx:pt>
          <cx:pt idx="4091">15</cx:pt>
          <cx:pt idx="4092">10</cx:pt>
          <cx:pt idx="4093">25</cx:pt>
          <cx:pt idx="4094">25</cx:pt>
          <cx:pt idx="4095">50</cx:pt>
          <cx:pt idx="4096">0</cx:pt>
          <cx:pt idx="4097">0</cx:pt>
          <cx:pt idx="4098">25</cx:pt>
          <cx:pt idx="4099">0</cx:pt>
          <cx:pt idx="4100">0</cx:pt>
          <cx:pt idx="4101">0</cx:pt>
          <cx:pt idx="4102">30</cx:pt>
          <cx:pt idx="4103">18</cx:pt>
          <cx:pt idx="4104">30</cx:pt>
          <cx:pt idx="4105">0</cx:pt>
          <cx:pt idx="4106">10</cx:pt>
          <cx:pt idx="4107">20</cx:pt>
          <cx:pt idx="4108">20</cx:pt>
          <cx:pt idx="4109">45</cx:pt>
          <cx:pt idx="4110">10</cx:pt>
          <cx:pt idx="4111">0</cx:pt>
          <cx:pt idx="4112">50</cx:pt>
          <cx:pt idx="4113">48</cx:pt>
          <cx:pt idx="4114">0</cx:pt>
          <cx:pt idx="4115">10</cx:pt>
          <cx:pt idx="4116">0</cx:pt>
          <cx:pt idx="4117">50</cx:pt>
          <cx:pt idx="4118">0</cx:pt>
          <cx:pt idx="4119">5</cx:pt>
          <cx:pt idx="4120">0</cx:pt>
          <cx:pt idx="4121">0</cx:pt>
          <cx:pt idx="4122">50</cx:pt>
          <cx:pt idx="4123">0</cx:pt>
          <cx:pt idx="4124">0</cx:pt>
          <cx:pt idx="4125">0</cx:pt>
          <cx:pt idx="4126">0</cx:pt>
          <cx:pt idx="4127">0</cx:pt>
          <cx:pt idx="4128">0</cx:pt>
          <cx:pt idx="4129">0</cx:pt>
          <cx:pt idx="4130">0</cx:pt>
          <cx:pt idx="4131">50</cx:pt>
          <cx:pt idx="4132">0</cx:pt>
          <cx:pt idx="4133">30</cx:pt>
          <cx:pt idx="4134">50</cx:pt>
          <cx:pt idx="4135">50</cx:pt>
          <cx:pt idx="4136">0</cx:pt>
          <cx:pt idx="4137">45</cx:pt>
          <cx:pt idx="4138">0</cx:pt>
          <cx:pt idx="4139">0</cx:pt>
          <cx:pt idx="4140">0</cx:pt>
          <cx:pt idx="4141">15</cx:pt>
          <cx:pt idx="4142">0</cx:pt>
          <cx:pt idx="4143">0</cx:pt>
          <cx:pt idx="4144">0</cx:pt>
          <cx:pt idx="4145">50</cx:pt>
          <cx:pt idx="4146">30</cx:pt>
          <cx:pt idx="4147">0</cx:pt>
          <cx:pt idx="4148">0</cx:pt>
          <cx:pt idx="4149">30</cx:pt>
          <cx:pt idx="4150">25</cx:pt>
          <cx:pt idx="4151">0</cx:pt>
          <cx:pt idx="4152">0</cx:pt>
          <cx:pt idx="4153">0</cx:pt>
          <cx:pt idx="4154">0</cx:pt>
          <cx:pt idx="4155">50</cx:pt>
          <cx:pt idx="4156">30</cx:pt>
          <cx:pt idx="4157">0</cx:pt>
          <cx:pt idx="4158">0</cx:pt>
          <cx:pt idx="4159">0</cx:pt>
          <cx:pt idx="4160">0</cx:pt>
          <cx:pt idx="4161">0</cx:pt>
          <cx:pt idx="4162">0</cx:pt>
          <cx:pt idx="4163">0</cx:pt>
          <cx:pt idx="4164">0</cx:pt>
          <cx:pt idx="4165">50</cx:pt>
          <cx:pt idx="4166">0</cx:pt>
          <cx:pt idx="4167">0</cx:pt>
          <cx:pt idx="4168">0</cx:pt>
          <cx:pt idx="4169">15</cx:pt>
          <cx:pt idx="4170">0</cx:pt>
          <cx:pt idx="4171">0</cx:pt>
          <cx:pt idx="4172">0</cx:pt>
          <cx:pt idx="4173">0</cx:pt>
          <cx:pt idx="4174">0</cx:pt>
          <cx:pt idx="4175">0</cx:pt>
          <cx:pt idx="4176">30</cx:pt>
          <cx:pt idx="4177">0</cx:pt>
          <cx:pt idx="4178">0</cx:pt>
          <cx:pt idx="4179">0</cx:pt>
          <cx:pt idx="4180">0</cx:pt>
          <cx:pt idx="4181">0</cx:pt>
          <cx:pt idx="4182">20</cx:pt>
          <cx:pt idx="4183">0</cx:pt>
          <cx:pt idx="4184">0</cx:pt>
          <cx:pt idx="4185">50</cx:pt>
          <cx:pt idx="4186">45</cx:pt>
          <cx:pt idx="4187">0</cx:pt>
          <cx:pt idx="4188">39</cx:pt>
          <cx:pt idx="4189">0</cx:pt>
          <cx:pt idx="4190">0</cx:pt>
          <cx:pt idx="4191">50</cx:pt>
          <cx:pt idx="4192">0</cx:pt>
          <cx:pt idx="4193">0</cx:pt>
          <cx:pt idx="4194">0</cx:pt>
          <cx:pt idx="4195">0</cx:pt>
          <cx:pt idx="4196">50</cx:pt>
          <cx:pt idx="4197">0</cx:pt>
          <cx:pt idx="4198">13</cx:pt>
          <cx:pt idx="4199">10</cx:pt>
          <cx:pt idx="4200">0</cx:pt>
          <cx:pt idx="4201">0</cx:pt>
          <cx:pt idx="4202">0</cx:pt>
          <cx:pt idx="4203">0</cx:pt>
          <cx:pt idx="4204">0</cx:pt>
          <cx:pt idx="4205">0</cx:pt>
          <cx:pt idx="4206">39</cx:pt>
          <cx:pt idx="4207">50</cx:pt>
          <cx:pt idx="4208">20</cx:pt>
          <cx:pt idx="4209">50</cx:pt>
          <cx:pt idx="4210">30</cx:pt>
          <cx:pt idx="4211">20</cx:pt>
          <cx:pt idx="4212">0</cx:pt>
          <cx:pt idx="4213">0</cx:pt>
          <cx:pt idx="4214">0</cx:pt>
          <cx:pt idx="4215">0</cx:pt>
          <cx:pt idx="4216">0</cx:pt>
          <cx:pt idx="4217">0</cx:pt>
          <cx:pt idx="4218">0</cx:pt>
          <cx:pt idx="4219">0</cx:pt>
          <cx:pt idx="4220">0</cx:pt>
          <cx:pt idx="4221">0</cx:pt>
          <cx:pt idx="4222">0</cx:pt>
          <cx:pt idx="4223">0</cx:pt>
          <cx:pt idx="4224">0</cx:pt>
          <cx:pt idx="4225">1</cx:pt>
          <cx:pt idx="4226">0</cx:pt>
          <cx:pt idx="4227">50</cx:pt>
          <cx:pt idx="4228">50</cx:pt>
          <cx:pt idx="4229">20</cx:pt>
          <cx:pt idx="4230">50</cx:pt>
          <cx:pt idx="4231">0</cx:pt>
          <cx:pt idx="4232">50</cx:pt>
          <cx:pt idx="4233">50</cx:pt>
          <cx:pt idx="4234">0</cx:pt>
          <cx:pt idx="4235">50</cx:pt>
          <cx:pt idx="4236">50</cx:pt>
          <cx:pt idx="4237">0</cx:pt>
          <cx:pt idx="4238">0</cx:pt>
          <cx:pt idx="4239">0</cx:pt>
          <cx:pt idx="4240">0</cx:pt>
          <cx:pt idx="4241">0</cx:pt>
          <cx:pt idx="4242">0</cx:pt>
          <cx:pt idx="4243">0</cx:pt>
          <cx:pt idx="4244">0</cx:pt>
          <cx:pt idx="4245">21</cx:pt>
          <cx:pt idx="4246">0</cx:pt>
          <cx:pt idx="4247">10</cx:pt>
          <cx:pt idx="4248">0</cx:pt>
          <cx:pt idx="4249">0</cx:pt>
          <cx:pt idx="4250">0</cx:pt>
          <cx:pt idx="4251">15</cx:pt>
          <cx:pt idx="4252">0</cx:pt>
          <cx:pt idx="4253">50</cx:pt>
          <cx:pt idx="4254">50</cx:pt>
          <cx:pt idx="4255">30</cx:pt>
          <cx:pt idx="4256">0</cx:pt>
          <cx:pt idx="4257">50</cx:pt>
          <cx:pt idx="4258">0</cx:pt>
          <cx:pt idx="4259">3</cx:pt>
          <cx:pt idx="4260">0</cx:pt>
          <cx:pt idx="4261">0</cx:pt>
          <cx:pt idx="4262">0</cx:pt>
          <cx:pt idx="4263">0</cx:pt>
          <cx:pt idx="4264">0</cx:pt>
          <cx:pt idx="4265">0</cx:pt>
          <cx:pt idx="4266">0</cx:pt>
          <cx:pt idx="4267">0</cx:pt>
          <cx:pt idx="4268">0</cx:pt>
          <cx:pt idx="4269">20</cx:pt>
          <cx:pt idx="4270">0</cx:pt>
          <cx:pt idx="4271">15</cx:pt>
          <cx:pt idx="4272">0</cx:pt>
          <cx:pt idx="4273">0</cx:pt>
          <cx:pt idx="4274">0</cx:pt>
          <cx:pt idx="4275">0</cx:pt>
          <cx:pt idx="4276">0</cx:pt>
          <cx:pt idx="4277">0</cx:pt>
          <cx:pt idx="4278">0</cx:pt>
          <cx:pt idx="4279">50</cx:pt>
          <cx:pt idx="4280">0</cx:pt>
          <cx:pt idx="4281">0</cx:pt>
          <cx:pt idx="4282">0</cx:pt>
          <cx:pt idx="4283">0</cx:pt>
          <cx:pt idx="4284">0</cx:pt>
          <cx:pt idx="4285">0</cx:pt>
          <cx:pt idx="4286">0</cx:pt>
          <cx:pt idx="4287">0</cx:pt>
          <cx:pt idx="4288">0</cx:pt>
          <cx:pt idx="4289">0</cx:pt>
          <cx:pt idx="4290">0</cx:pt>
          <cx:pt idx="4291">0</cx:pt>
          <cx:pt idx="4292">0</cx:pt>
          <cx:pt idx="4293">0</cx:pt>
          <cx:pt idx="4294">0</cx:pt>
          <cx:pt idx="4295">0</cx:pt>
          <cx:pt idx="4296">0</cx:pt>
          <cx:pt idx="4297">0</cx:pt>
          <cx:pt idx="4298">0</cx:pt>
          <cx:pt idx="4299">0</cx:pt>
          <cx:pt idx="4300">0</cx:pt>
          <cx:pt idx="4301">20</cx:pt>
          <cx:pt idx="4302">0</cx:pt>
          <cx:pt idx="4303">0</cx:pt>
          <cx:pt idx="4304">0</cx:pt>
          <cx:pt idx="4305">0</cx:pt>
          <cx:pt idx="4306">30</cx:pt>
          <cx:pt idx="4307">0</cx:pt>
          <cx:pt idx="4308">0</cx:pt>
          <cx:pt idx="4309">0</cx:pt>
          <cx:pt idx="4310">0</cx:pt>
          <cx:pt idx="4311">0</cx:pt>
          <cx:pt idx="4312">0</cx:pt>
          <cx:pt idx="4313">0</cx:pt>
          <cx:pt idx="4314">50</cx:pt>
          <cx:pt idx="4315">0</cx:pt>
          <cx:pt idx="4316">0</cx:pt>
          <cx:pt idx="4317">0</cx:pt>
          <cx:pt idx="4318">30</cx:pt>
          <cx:pt idx="4319">0</cx:pt>
          <cx:pt idx="4320">0</cx:pt>
          <cx:pt idx="4321">0</cx:pt>
          <cx:pt idx="4322">15</cx:pt>
          <cx:pt idx="4323">30</cx:pt>
          <cx:pt idx="4324">0</cx:pt>
          <cx:pt idx="4325">0</cx:pt>
          <cx:pt idx="4326">50</cx:pt>
          <cx:pt idx="4327">15</cx:pt>
          <cx:pt idx="4328">0</cx:pt>
          <cx:pt idx="4329">0</cx:pt>
          <cx:pt idx="4330">50</cx:pt>
          <cx:pt idx="4331">0</cx:pt>
          <cx:pt idx="4332">10</cx:pt>
          <cx:pt idx="4333">0</cx:pt>
          <cx:pt idx="4334">20</cx:pt>
          <cx:pt idx="4335">32</cx:pt>
          <cx:pt idx="4336">0</cx:pt>
          <cx:pt idx="4337">0</cx:pt>
          <cx:pt idx="4338">0</cx:pt>
          <cx:pt idx="4339">30</cx:pt>
          <cx:pt idx="4340">25</cx:pt>
          <cx:pt idx="4341">0</cx:pt>
          <cx:pt idx="4342">0</cx:pt>
          <cx:pt idx="4343">35</cx:pt>
          <cx:pt idx="4344">50</cx:pt>
          <cx:pt idx="4345">0</cx:pt>
          <cx:pt idx="4346">0</cx:pt>
          <cx:pt idx="4347">0</cx:pt>
          <cx:pt idx="4348">0</cx:pt>
          <cx:pt idx="4349">0</cx:pt>
          <cx:pt idx="4350">15</cx:pt>
          <cx:pt idx="4351">0</cx:pt>
          <cx:pt idx="4352">50</cx:pt>
          <cx:pt idx="4353">0</cx:pt>
          <cx:pt idx="4354">0</cx:pt>
          <cx:pt idx="4355">5</cx:pt>
          <cx:pt idx="4356">0</cx:pt>
          <cx:pt idx="4357">3</cx:pt>
          <cx:pt idx="4358">12</cx:pt>
          <cx:pt idx="4359">0</cx:pt>
          <cx:pt idx="4360">0</cx:pt>
          <cx:pt idx="4361">0</cx:pt>
          <cx:pt idx="4362">0</cx:pt>
          <cx:pt idx="4363">50</cx:pt>
          <cx:pt idx="4364">0</cx:pt>
          <cx:pt idx="4365">0</cx:pt>
          <cx:pt idx="4366">0</cx:pt>
          <cx:pt idx="4367">0</cx:pt>
          <cx:pt idx="4368">0</cx:pt>
          <cx:pt idx="4369">50</cx:pt>
          <cx:pt idx="4370">0</cx:pt>
          <cx:pt idx="4371">0</cx:pt>
          <cx:pt idx="4372">30</cx:pt>
          <cx:pt idx="4373">0</cx:pt>
          <cx:pt idx="4374">0</cx:pt>
          <cx:pt idx="4375">0</cx:pt>
          <cx:pt idx="4376">0</cx:pt>
          <cx:pt idx="4377">0</cx:pt>
          <cx:pt idx="4378">0</cx:pt>
          <cx:pt idx="4379">0</cx:pt>
          <cx:pt idx="4380">15</cx:pt>
          <cx:pt idx="4381">50</cx:pt>
          <cx:pt idx="4382">0</cx:pt>
          <cx:pt idx="4383">15</cx:pt>
          <cx:pt idx="4384">15</cx:pt>
          <cx:pt idx="4385">30</cx:pt>
          <cx:pt idx="4386">50</cx:pt>
          <cx:pt idx="4387">0</cx:pt>
          <cx:pt idx="4388">20</cx:pt>
          <cx:pt idx="4389">20</cx:pt>
          <cx:pt idx="4390">0</cx:pt>
          <cx:pt idx="4391">50</cx:pt>
          <cx:pt idx="4392">30</cx:pt>
          <cx:pt idx="4393">50</cx:pt>
          <cx:pt idx="4394">50</cx:pt>
          <cx:pt idx="4395">0</cx:pt>
          <cx:pt idx="4396">30</cx:pt>
          <cx:pt idx="4397">0</cx:pt>
          <cx:pt idx="4398">30</cx:pt>
          <cx:pt idx="4399">0</cx:pt>
          <cx:pt idx="4400">0</cx:pt>
          <cx:pt idx="4401">0</cx:pt>
          <cx:pt idx="4402">0</cx:pt>
          <cx:pt idx="4403">50</cx:pt>
          <cx:pt idx="4404">50</cx:pt>
          <cx:pt idx="4405">40</cx:pt>
          <cx:pt idx="4406">0</cx:pt>
          <cx:pt idx="4407">0</cx:pt>
          <cx:pt idx="4408">0</cx:pt>
          <cx:pt idx="4409">0</cx:pt>
          <cx:pt idx="4410">20</cx:pt>
          <cx:pt idx="4411">18</cx:pt>
          <cx:pt idx="4412">45</cx:pt>
          <cx:pt idx="4413">0</cx:pt>
          <cx:pt idx="4414">20</cx:pt>
          <cx:pt idx="4415">20</cx:pt>
          <cx:pt idx="4416">0</cx:pt>
          <cx:pt idx="4417">30</cx:pt>
          <cx:pt idx="4418">0</cx:pt>
          <cx:pt idx="4419">0</cx:pt>
          <cx:pt idx="4420">0</cx:pt>
          <cx:pt idx="4421">0</cx:pt>
          <cx:pt idx="4422">2</cx:pt>
          <cx:pt idx="4423">45</cx:pt>
          <cx:pt idx="4424">50</cx:pt>
          <cx:pt idx="4425">10</cx:pt>
          <cx:pt idx="4426">0</cx:pt>
          <cx:pt idx="4427">0</cx:pt>
          <cx:pt idx="4428">20</cx:pt>
          <cx:pt idx="4429">25</cx:pt>
          <cx:pt idx="4430">20</cx:pt>
          <cx:pt idx="4431">15</cx:pt>
          <cx:pt idx="4432">0</cx:pt>
          <cx:pt idx="4433">0</cx:pt>
          <cx:pt idx="4434">0</cx:pt>
          <cx:pt idx="4435">0</cx:pt>
          <cx:pt idx="4436">0</cx:pt>
          <cx:pt idx="4437">0</cx:pt>
          <cx:pt idx="4438">0</cx:pt>
          <cx:pt idx="4439">0</cx:pt>
          <cx:pt idx="4440">0</cx:pt>
          <cx:pt idx="4441">0</cx:pt>
          <cx:pt idx="4442">0</cx:pt>
          <cx:pt idx="4443">0</cx:pt>
          <cx:pt idx="4444">0</cx:pt>
          <cx:pt idx="4445">12</cx:pt>
          <cx:pt idx="4446">5</cx:pt>
          <cx:pt idx="4447">0</cx:pt>
          <cx:pt idx="4448">0</cx:pt>
          <cx:pt idx="4449">30</cx:pt>
          <cx:pt idx="4450">0</cx:pt>
          <cx:pt idx="4451">0</cx:pt>
          <cx:pt idx="4452">0</cx:pt>
          <cx:pt idx="4453">30</cx:pt>
          <cx:pt idx="4454">0</cx:pt>
          <cx:pt idx="4455">0</cx:pt>
          <cx:pt idx="4456">50</cx:pt>
          <cx:pt idx="4457">0</cx:pt>
          <cx:pt idx="4458">0</cx:pt>
          <cx:pt idx="4459">3</cx:pt>
          <cx:pt idx="4460">0</cx:pt>
          <cx:pt idx="4461">0</cx:pt>
          <cx:pt idx="4462">0</cx:pt>
          <cx:pt idx="4463">30</cx:pt>
          <cx:pt idx="4464">0</cx:pt>
          <cx:pt idx="4465">0</cx:pt>
          <cx:pt idx="4466">50</cx:pt>
          <cx:pt idx="4467">0</cx:pt>
          <cx:pt idx="4468">0</cx:pt>
          <cx:pt idx="4469">0</cx:pt>
          <cx:pt idx="4470">25</cx:pt>
          <cx:pt idx="4471">50</cx:pt>
          <cx:pt idx="4472">0</cx:pt>
          <cx:pt idx="4473">50</cx:pt>
          <cx:pt idx="4474">0</cx:pt>
          <cx:pt idx="4475">0</cx:pt>
          <cx:pt idx="4476">0</cx:pt>
          <cx:pt idx="4477">0</cx:pt>
          <cx:pt idx="4478">0</cx:pt>
          <cx:pt idx="4479">0</cx:pt>
          <cx:pt idx="4480">0</cx:pt>
          <cx:pt idx="4481">0</cx:pt>
          <cx:pt idx="4482">0</cx:pt>
          <cx:pt idx="4483">0</cx:pt>
          <cx:pt idx="4484">0</cx:pt>
          <cx:pt idx="4485">0</cx:pt>
          <cx:pt idx="4486">15</cx:pt>
          <cx:pt idx="4487">0</cx:pt>
          <cx:pt idx="4488">0</cx:pt>
          <cx:pt idx="4489">12</cx:pt>
          <cx:pt idx="4490">12</cx:pt>
          <cx:pt idx="4491">0</cx:pt>
          <cx:pt idx="4492">0</cx:pt>
          <cx:pt idx="4493">0</cx:pt>
          <cx:pt idx="4494">0</cx:pt>
          <cx:pt idx="4495">0</cx:pt>
          <cx:pt idx="4496">0</cx:pt>
          <cx:pt idx="4497">0</cx:pt>
          <cx:pt idx="4498">0</cx:pt>
          <cx:pt idx="4499">35</cx:pt>
          <cx:pt idx="4500">0</cx:pt>
          <cx:pt idx="4501">10</cx:pt>
          <cx:pt idx="4502">0</cx:pt>
          <cx:pt idx="4503">30</cx:pt>
          <cx:pt idx="4504">50</cx:pt>
          <cx:pt idx="4505">0</cx:pt>
          <cx:pt idx="4506">0</cx:pt>
          <cx:pt idx="4507">0</cx:pt>
          <cx:pt idx="4508">0</cx:pt>
          <cx:pt idx="4509">0</cx:pt>
          <cx:pt idx="4510">0</cx:pt>
          <cx:pt idx="4511">0</cx:pt>
          <cx:pt idx="4512">0</cx:pt>
          <cx:pt idx="4513">0</cx:pt>
          <cx:pt idx="4514">0</cx:pt>
          <cx:pt idx="4515">0</cx:pt>
          <cx:pt idx="4516">0</cx:pt>
          <cx:pt idx="4517">0</cx:pt>
          <cx:pt idx="4518">6</cx:pt>
          <cx:pt idx="4519">50</cx:pt>
          <cx:pt idx="4520">0</cx:pt>
          <cx:pt idx="4521">30</cx:pt>
          <cx:pt idx="4522">27</cx:pt>
          <cx:pt idx="4523">0</cx:pt>
          <cx:pt idx="4524">0</cx:pt>
          <cx:pt idx="4525">0</cx:pt>
          <cx:pt idx="4526">50</cx:pt>
          <cx:pt idx="4527">0</cx:pt>
          <cx:pt idx="4528">0</cx:pt>
          <cx:pt idx="4529">0</cx:pt>
          <cx:pt idx="4530">0</cx:pt>
          <cx:pt idx="4531">0</cx:pt>
          <cx:pt idx="4532">0</cx:pt>
          <cx:pt idx="4533">0</cx:pt>
          <cx:pt idx="4534">0</cx:pt>
          <cx:pt idx="4535">0</cx:pt>
          <cx:pt idx="4536">0</cx:pt>
          <cx:pt idx="4537">0</cx:pt>
          <cx:pt idx="4538">0</cx:pt>
          <cx:pt idx="4539">0</cx:pt>
          <cx:pt idx="4540">0</cx:pt>
          <cx:pt idx="4541">50</cx:pt>
          <cx:pt idx="4542">0</cx:pt>
          <cx:pt idx="4543">0</cx:pt>
          <cx:pt idx="4544">0</cx:pt>
          <cx:pt idx="4545">0</cx:pt>
          <cx:pt idx="4546">0</cx:pt>
          <cx:pt idx="4547">0</cx:pt>
          <cx:pt idx="4548">0</cx:pt>
          <cx:pt idx="4549">0</cx:pt>
          <cx:pt idx="4550">0</cx:pt>
          <cx:pt idx="4551">0</cx:pt>
          <cx:pt idx="4552">0</cx:pt>
          <cx:pt idx="4553">50</cx:pt>
          <cx:pt idx="4554">0</cx:pt>
          <cx:pt idx="4555">50</cx:pt>
          <cx:pt idx="4556">0</cx:pt>
          <cx:pt idx="4557">0</cx:pt>
          <cx:pt idx="4558">0</cx:pt>
          <cx:pt idx="4559">0</cx:pt>
          <cx:pt idx="4560">0</cx:pt>
          <cx:pt idx="4561">0</cx:pt>
          <cx:pt idx="4562">0</cx:pt>
          <cx:pt idx="4563">0</cx:pt>
          <cx:pt idx="4564">45</cx:pt>
          <cx:pt idx="4565">30</cx:pt>
          <cx:pt idx="4566">0</cx:pt>
          <cx:pt idx="4567">0</cx:pt>
          <cx:pt idx="4568">0</cx:pt>
          <cx:pt idx="4569">0</cx:pt>
          <cx:pt idx="4570">0</cx:pt>
          <cx:pt idx="4571">0</cx:pt>
          <cx:pt idx="4572">5</cx:pt>
          <cx:pt idx="4573">0</cx:pt>
          <cx:pt idx="4574">0</cx:pt>
          <cx:pt idx="4575">0</cx:pt>
          <cx:pt idx="4576">0</cx:pt>
          <cx:pt idx="4577">0</cx:pt>
          <cx:pt idx="4578">0</cx:pt>
          <cx:pt idx="4579">40</cx:pt>
          <cx:pt idx="4580">0</cx:pt>
          <cx:pt idx="4581">0</cx:pt>
          <cx:pt idx="4582">0</cx:pt>
          <cx:pt idx="4583">0</cx:pt>
          <cx:pt idx="4584">0</cx:pt>
          <cx:pt idx="4585">0</cx:pt>
          <cx:pt idx="4586">0</cx:pt>
          <cx:pt idx="4587">0</cx:pt>
          <cx:pt idx="4588">0</cx:pt>
          <cx:pt idx="4589">0</cx:pt>
          <cx:pt idx="4590">0</cx:pt>
          <cx:pt idx="4591">0</cx:pt>
          <cx:pt idx="4592">0</cx:pt>
          <cx:pt idx="4593">0</cx:pt>
          <cx:pt idx="4594">0</cx:pt>
          <cx:pt idx="4595">0</cx:pt>
          <cx:pt idx="4596">0</cx:pt>
          <cx:pt idx="4597">0</cx:pt>
          <cx:pt idx="4598">0</cx:pt>
          <cx:pt idx="4599">0</cx:pt>
          <cx:pt idx="4600">0</cx:pt>
          <cx:pt idx="4601">50</cx:pt>
          <cx:pt idx="4602">0</cx:pt>
          <cx:pt idx="4603">0</cx:pt>
          <cx:pt idx="4604">30</cx:pt>
          <cx:pt idx="4605">0</cx:pt>
          <cx:pt idx="4606">0</cx:pt>
          <cx:pt idx="4607">15</cx:pt>
          <cx:pt idx="4608">0</cx:pt>
          <cx:pt idx="4609">50</cx:pt>
          <cx:pt idx="4610">0</cx:pt>
          <cx:pt idx="4611">20</cx:pt>
          <cx:pt idx="4612">50</cx:pt>
          <cx:pt idx="4613">0</cx:pt>
          <cx:pt idx="4614">0</cx:pt>
          <cx:pt idx="4615">0</cx:pt>
          <cx:pt idx="4616">14</cx:pt>
          <cx:pt idx="4617">50</cx:pt>
          <cx:pt idx="4618">0</cx:pt>
          <cx:pt idx="4619">20</cx:pt>
          <cx:pt idx="4620">15</cx:pt>
          <cx:pt idx="4621">0</cx:pt>
          <cx:pt idx="4622">0</cx:pt>
          <cx:pt idx="4623">0</cx:pt>
          <cx:pt idx="4624">0</cx:pt>
          <cx:pt idx="4625">0</cx:pt>
          <cx:pt idx="4626">0</cx:pt>
          <cx:pt idx="4627">0</cx:pt>
          <cx:pt idx="4628">0</cx:pt>
          <cx:pt idx="4629">0</cx:pt>
          <cx:pt idx="4630">0</cx:pt>
          <cx:pt idx="4631">30</cx:pt>
          <cx:pt idx="4632">0</cx:pt>
          <cx:pt idx="4633">11</cx:pt>
          <cx:pt idx="4634">0</cx:pt>
          <cx:pt idx="4635">0</cx:pt>
          <cx:pt idx="4636">15</cx:pt>
          <cx:pt idx="4637">10</cx:pt>
          <cx:pt idx="4638">0</cx:pt>
          <cx:pt idx="4639">30</cx:pt>
          <cx:pt idx="4640">0</cx:pt>
          <cx:pt idx="4641">0</cx:pt>
          <cx:pt idx="4642">0</cx:pt>
          <cx:pt idx="4643">45</cx:pt>
          <cx:pt idx="4644">0</cx:pt>
          <cx:pt idx="4645">50</cx:pt>
          <cx:pt idx="4646">30</cx:pt>
          <cx:pt idx="4647">0</cx:pt>
          <cx:pt idx="4648">30</cx:pt>
          <cx:pt idx="4649">50</cx:pt>
          <cx:pt idx="4650">20</cx:pt>
          <cx:pt idx="4651">20</cx:pt>
          <cx:pt idx="4652">0</cx:pt>
          <cx:pt idx="4653">0</cx:pt>
          <cx:pt idx="4654">0</cx:pt>
          <cx:pt idx="4655">0</cx:pt>
          <cx:pt idx="4656">0</cx:pt>
          <cx:pt idx="4657">0</cx:pt>
          <cx:pt idx="4658">0</cx:pt>
          <cx:pt idx="4659">0</cx:pt>
          <cx:pt idx="4660">0</cx:pt>
          <cx:pt idx="4661">0</cx:pt>
          <cx:pt idx="4662">0</cx:pt>
          <cx:pt idx="4663">0</cx:pt>
          <cx:pt idx="4664">0</cx:pt>
          <cx:pt idx="4665">0</cx:pt>
          <cx:pt idx="4666">0</cx:pt>
          <cx:pt idx="4667">0</cx:pt>
          <cx:pt idx="4668">0</cx:pt>
          <cx:pt idx="4669">0</cx:pt>
          <cx:pt idx="4670">50</cx:pt>
          <cx:pt idx="4671">30</cx:pt>
          <cx:pt idx="4672">50</cx:pt>
          <cx:pt idx="4673">0</cx:pt>
          <cx:pt idx="4674">50</cx:pt>
          <cx:pt idx="4675">10</cx:pt>
          <cx:pt idx="4676">25</cx:pt>
          <cx:pt idx="4677">0</cx:pt>
          <cx:pt idx="4678">50</cx:pt>
          <cx:pt idx="4679">20</cx:pt>
          <cx:pt idx="4680">15</cx:pt>
          <cx:pt idx="4681">20</cx:pt>
          <cx:pt idx="4682">0</cx:pt>
          <cx:pt idx="4683">0</cx:pt>
          <cx:pt idx="4684">0</cx:pt>
          <cx:pt idx="4685">0</cx:pt>
          <cx:pt idx="4686">0</cx:pt>
          <cx:pt idx="4687">0</cx:pt>
          <cx:pt idx="4688">0</cx:pt>
          <cx:pt idx="4689">0</cx:pt>
          <cx:pt idx="4690">0</cx:pt>
          <cx:pt idx="4691">0</cx:pt>
          <cx:pt idx="4692">0</cx:pt>
          <cx:pt idx="4693">0</cx:pt>
          <cx:pt idx="4694">0</cx:pt>
          <cx:pt idx="4695">0</cx:pt>
          <cx:pt idx="4696">0</cx:pt>
          <cx:pt idx="4697">0</cx:pt>
          <cx:pt idx="4698">0</cx:pt>
          <cx:pt idx="4699">30</cx:pt>
          <cx:pt idx="4700">0</cx:pt>
          <cx:pt idx="4701">50</cx:pt>
          <cx:pt idx="4702">0</cx:pt>
          <cx:pt idx="4703">0</cx:pt>
          <cx:pt idx="4704">0</cx:pt>
          <cx:pt idx="4705">50</cx:pt>
          <cx:pt idx="4706">50</cx:pt>
          <cx:pt idx="4707">15</cx:pt>
          <cx:pt idx="4708">15</cx:pt>
          <cx:pt idx="4709">15</cx:pt>
          <cx:pt idx="4710">15</cx:pt>
          <cx:pt idx="4711">15</cx:pt>
          <cx:pt idx="4712">15</cx:pt>
          <cx:pt idx="4713">15</cx:pt>
          <cx:pt idx="4714">0</cx:pt>
          <cx:pt idx="4715">0</cx:pt>
          <cx:pt idx="4716">0</cx:pt>
          <cx:pt idx="4717">0</cx:pt>
          <cx:pt idx="4718">0</cx:pt>
          <cx:pt idx="4719">0</cx:pt>
          <cx:pt idx="4720">0</cx:pt>
          <cx:pt idx="4721">0</cx:pt>
          <cx:pt idx="4722">0</cx:pt>
          <cx:pt idx="4723">0</cx:pt>
          <cx:pt idx="4724">0</cx:pt>
          <cx:pt idx="4725">0</cx:pt>
          <cx:pt idx="4726">0</cx:pt>
          <cx:pt idx="4727">0</cx:pt>
          <cx:pt idx="4728">30</cx:pt>
          <cx:pt idx="4729">0</cx:pt>
          <cx:pt idx="4730">50</cx:pt>
          <cx:pt idx="4731">50</cx:pt>
          <cx:pt idx="4732">15</cx:pt>
          <cx:pt idx="4733">0</cx:pt>
          <cx:pt idx="4734">30</cx:pt>
          <cx:pt idx="4735">0</cx:pt>
          <cx:pt idx="4736">15</cx:pt>
          <cx:pt idx="4737">0</cx:pt>
          <cx:pt idx="4738">0</cx:pt>
          <cx:pt idx="4739">0</cx:pt>
          <cx:pt idx="4740">0</cx:pt>
          <cx:pt idx="4741">10</cx:pt>
          <cx:pt idx="4742">30</cx:pt>
          <cx:pt idx="4743">30</cx:pt>
          <cx:pt idx="4744">30</cx:pt>
          <cx:pt idx="4745">45</cx:pt>
          <cx:pt idx="4746">50</cx:pt>
          <cx:pt idx="4747">50</cx:pt>
          <cx:pt idx="4748">45</cx:pt>
          <cx:pt idx="4749">0</cx:pt>
          <cx:pt idx="4750">0</cx:pt>
          <cx:pt idx="4751">0</cx:pt>
          <cx:pt idx="4752">0</cx:pt>
          <cx:pt idx="4753">0</cx:pt>
          <cx:pt idx="4754">0</cx:pt>
          <cx:pt idx="4755">3</cx:pt>
          <cx:pt idx="4756">5</cx:pt>
          <cx:pt idx="4757">50</cx:pt>
          <cx:pt idx="4758">50</cx:pt>
          <cx:pt idx="4759">0</cx:pt>
          <cx:pt idx="4760">0</cx:pt>
          <cx:pt idx="4761">0</cx:pt>
          <cx:pt idx="4762">0</cx:pt>
          <cx:pt idx="4763">0</cx:pt>
          <cx:pt idx="4764">0</cx:pt>
          <cx:pt idx="4765">0</cx:pt>
          <cx:pt idx="4766">0</cx:pt>
          <cx:pt idx="4767">0</cx:pt>
          <cx:pt idx="4768">0</cx:pt>
          <cx:pt idx="4769">0</cx:pt>
          <cx:pt idx="4770">0</cx:pt>
          <cx:pt idx="4771">50</cx:pt>
          <cx:pt idx="4772">0</cx:pt>
          <cx:pt idx="4773">50</cx:pt>
          <cx:pt idx="4774">15</cx:pt>
          <cx:pt idx="4775">0</cx:pt>
          <cx:pt idx="4776">0</cx:pt>
          <cx:pt idx="4777">0</cx:pt>
          <cx:pt idx="4778">50</cx:pt>
          <cx:pt idx="4779">20</cx:pt>
          <cx:pt idx="4780">0</cx:pt>
          <cx:pt idx="4781">15</cx:pt>
          <cx:pt idx="4782">38</cx:pt>
          <cx:pt idx="4783">10</cx:pt>
          <cx:pt idx="4784">0</cx:pt>
          <cx:pt idx="4785">15</cx:pt>
          <cx:pt idx="4786">0</cx:pt>
          <cx:pt idx="4787">10</cx:pt>
          <cx:pt idx="4788">0</cx:pt>
          <cx:pt idx="4789">0</cx:pt>
          <cx:pt idx="4790">15</cx:pt>
          <cx:pt idx="4791">0</cx:pt>
          <cx:pt idx="4792">30</cx:pt>
          <cx:pt idx="4793">20</cx:pt>
          <cx:pt idx="4794">0</cx:pt>
          <cx:pt idx="4795">15</cx:pt>
          <cx:pt idx="4796">30</cx:pt>
          <cx:pt idx="4797">50</cx:pt>
          <cx:pt idx="4798">30</cx:pt>
          <cx:pt idx="4799">0</cx:pt>
          <cx:pt idx="4800">0</cx:pt>
          <cx:pt idx="4801">20</cx:pt>
          <cx:pt idx="4802">0</cx:pt>
          <cx:pt idx="4803">0</cx:pt>
          <cx:pt idx="4804">20</cx:pt>
          <cx:pt idx="4805">0</cx:pt>
          <cx:pt idx="4806">0</cx:pt>
          <cx:pt idx="4807">0</cx:pt>
          <cx:pt idx="4808">0</cx:pt>
          <cx:pt idx="4809">50</cx:pt>
          <cx:pt idx="4810">0</cx:pt>
          <cx:pt idx="4811">0</cx:pt>
          <cx:pt idx="4812">0</cx:pt>
          <cx:pt idx="4813">0</cx:pt>
          <cx:pt idx="4814">0</cx:pt>
          <cx:pt idx="4815">0</cx:pt>
          <cx:pt idx="4816">0</cx:pt>
          <cx:pt idx="4817">15</cx:pt>
          <cx:pt idx="4818">30</cx:pt>
          <cx:pt idx="4819">30</cx:pt>
          <cx:pt idx="4820">50</cx:pt>
          <cx:pt idx="4821">35</cx:pt>
          <cx:pt idx="4822">25</cx:pt>
          <cx:pt idx="4823">0</cx:pt>
          <cx:pt idx="4824">0</cx:pt>
          <cx:pt idx="4825">0</cx:pt>
          <cx:pt idx="4826">0</cx:pt>
          <cx:pt idx="4827">0</cx:pt>
          <cx:pt idx="4828">50</cx:pt>
          <cx:pt idx="4829">0</cx:pt>
          <cx:pt idx="4830">0</cx:pt>
          <cx:pt idx="4831">50</cx:pt>
          <cx:pt idx="4832">10</cx:pt>
          <cx:pt idx="4833">50</cx:pt>
          <cx:pt idx="4834">45</cx:pt>
          <cx:pt idx="4835">0</cx:pt>
          <cx:pt idx="4836">50</cx:pt>
          <cx:pt idx="4837">0</cx:pt>
          <cx:pt idx="4838">0</cx:pt>
          <cx:pt idx="4839">0</cx:pt>
          <cx:pt idx="4840">0</cx:pt>
          <cx:pt idx="4841">0</cx:pt>
          <cx:pt idx="4842">20</cx:pt>
          <cx:pt idx="4843">0</cx:pt>
          <cx:pt idx="4844">0</cx:pt>
          <cx:pt idx="4845">0</cx:pt>
          <cx:pt idx="4846">0</cx:pt>
          <cx:pt idx="4847">0</cx:pt>
          <cx:pt idx="4848">50</cx:pt>
          <cx:pt idx="4849">0</cx:pt>
          <cx:pt idx="4850">0</cx:pt>
          <cx:pt idx="4851">50</cx:pt>
          <cx:pt idx="4852">50</cx:pt>
          <cx:pt idx="4853">0</cx:pt>
          <cx:pt idx="4854">0</cx:pt>
          <cx:pt idx="4855">0</cx:pt>
          <cx:pt idx="4856">0</cx:pt>
          <cx:pt idx="4857">0</cx:pt>
          <cx:pt idx="4858">0</cx:pt>
          <cx:pt idx="4859">0</cx:pt>
          <cx:pt idx="4860">0</cx:pt>
          <cx:pt idx="4861">0</cx:pt>
          <cx:pt idx="4862">0</cx:pt>
          <cx:pt idx="4863">50</cx:pt>
          <cx:pt idx="4864">0</cx:pt>
          <cx:pt idx="4865">0</cx:pt>
          <cx:pt idx="4866">0</cx:pt>
          <cx:pt idx="4867">45</cx:pt>
          <cx:pt idx="4868">0</cx:pt>
          <cx:pt idx="4869">0</cx:pt>
          <cx:pt idx="4870">50</cx:pt>
          <cx:pt idx="4871">50</cx:pt>
          <cx:pt idx="4872">0</cx:pt>
          <cx:pt idx="4873">0</cx:pt>
          <cx:pt idx="4874">0</cx:pt>
          <cx:pt idx="4875">0</cx:pt>
          <cx:pt idx="4876">10</cx:pt>
          <cx:pt idx="4877">0</cx:pt>
          <cx:pt idx="4878">0</cx:pt>
          <cx:pt idx="4879">0</cx:pt>
          <cx:pt idx="4880">0</cx:pt>
          <cx:pt idx="4881">0</cx:pt>
          <cx:pt idx="4882">0</cx:pt>
          <cx:pt idx="4883">0</cx:pt>
          <cx:pt idx="4884">0</cx:pt>
          <cx:pt idx="4885">15</cx:pt>
          <cx:pt idx="4886">0</cx:pt>
          <cx:pt idx="4887">0</cx:pt>
          <cx:pt idx="4888">0</cx:pt>
          <cx:pt idx="4889">0</cx:pt>
          <cx:pt idx="4890">0</cx:pt>
          <cx:pt idx="4891">0</cx:pt>
          <cx:pt idx="4892">0</cx:pt>
          <cx:pt idx="4893">0</cx:pt>
          <cx:pt idx="4894">30</cx:pt>
          <cx:pt idx="4895">0</cx:pt>
          <cx:pt idx="4896">0</cx:pt>
          <cx:pt idx="4897">0</cx:pt>
          <cx:pt idx="4898">0</cx:pt>
          <cx:pt idx="4899">0</cx:pt>
          <cx:pt idx="4900">0</cx:pt>
          <cx:pt idx="4901">0</cx:pt>
          <cx:pt idx="4902">41</cx:pt>
          <cx:pt idx="4903">0</cx:pt>
          <cx:pt idx="4904">0</cx:pt>
          <cx:pt idx="4905">0</cx:pt>
          <cx:pt idx="4906">0</cx:pt>
          <cx:pt idx="4907">0</cx:pt>
          <cx:pt idx="4908">0</cx:pt>
          <cx:pt idx="4909">0</cx:pt>
          <cx:pt idx="4910">50</cx:pt>
          <cx:pt idx="4911">50</cx:pt>
          <cx:pt idx="4912">0</cx:pt>
          <cx:pt idx="4913">0</cx:pt>
          <cx:pt idx="4914">0</cx:pt>
          <cx:pt idx="4915">0</cx:pt>
          <cx:pt idx="4916">30</cx:pt>
          <cx:pt idx="4917">0</cx:pt>
          <cx:pt idx="4918">0</cx:pt>
          <cx:pt idx="4919">50</cx:pt>
          <cx:pt idx="4920">0</cx:pt>
          <cx:pt idx="4921">0</cx:pt>
          <cx:pt idx="4922">0</cx:pt>
          <cx:pt idx="4923">0</cx:pt>
          <cx:pt idx="4924">0</cx:pt>
          <cx:pt idx="4925">0</cx:pt>
          <cx:pt idx="4926">0</cx:pt>
          <cx:pt idx="4927">0</cx:pt>
          <cx:pt idx="4928">0</cx:pt>
          <cx:pt idx="4929">0</cx:pt>
          <cx:pt idx="4930">0</cx:pt>
          <cx:pt idx="4931">0</cx:pt>
          <cx:pt idx="4932">12</cx:pt>
          <cx:pt idx="4933">12</cx:pt>
          <cx:pt idx="4934">0</cx:pt>
          <cx:pt idx="4935">0</cx:pt>
          <cx:pt idx="4936">0</cx:pt>
          <cx:pt idx="4937">0</cx:pt>
          <cx:pt idx="4938">50</cx:pt>
          <cx:pt idx="4939">50</cx:pt>
          <cx:pt idx="4940">50</cx:pt>
          <cx:pt idx="4941">15</cx:pt>
          <cx:pt idx="4942">0</cx:pt>
          <cx:pt idx="4943">0</cx:pt>
          <cx:pt idx="4944">0</cx:pt>
          <cx:pt idx="4945">15</cx:pt>
          <cx:pt idx="4946">0</cx:pt>
          <cx:pt idx="4947">50</cx:pt>
          <cx:pt idx="4948">50</cx:pt>
          <cx:pt idx="4949">0</cx:pt>
          <cx:pt idx="4950">0</cx:pt>
          <cx:pt idx="4951">15</cx:pt>
          <cx:pt idx="4952">30</cx:pt>
          <cx:pt idx="4953">50</cx:pt>
          <cx:pt idx="4954">20</cx:pt>
          <cx:pt idx="4955">35</cx:pt>
          <cx:pt idx="4956">0</cx:pt>
          <cx:pt idx="4957">15</cx:pt>
          <cx:pt idx="4958">0</cx:pt>
          <cx:pt idx="4959">30</cx:pt>
          <cx:pt idx="4960">0</cx:pt>
          <cx:pt idx="4961">45</cx:pt>
          <cx:pt idx="4962">0</cx:pt>
          <cx:pt idx="4963">0</cx:pt>
          <cx:pt idx="4964">0</cx:pt>
          <cx:pt idx="4965">0</cx:pt>
          <cx:pt idx="4966">0</cx:pt>
          <cx:pt idx="4967">0</cx:pt>
          <cx:pt idx="4968">0</cx:pt>
          <cx:pt idx="4969">0</cx:pt>
          <cx:pt idx="4970">0</cx:pt>
          <cx:pt idx="4971">0</cx:pt>
          <cx:pt idx="4972">0</cx:pt>
          <cx:pt idx="4973">0</cx:pt>
          <cx:pt idx="4974">0</cx:pt>
          <cx:pt idx="4975">0</cx:pt>
          <cx:pt idx="4976">0</cx:pt>
          <cx:pt idx="4977">0</cx:pt>
          <cx:pt idx="4978">50</cx:pt>
          <cx:pt idx="4979">0</cx:pt>
          <cx:pt idx="4980">0</cx:pt>
          <cx:pt idx="4981">0</cx:pt>
          <cx:pt idx="4982">0</cx:pt>
          <cx:pt idx="4983">0</cx:pt>
          <cx:pt idx="4984">0</cx:pt>
          <cx:pt idx="4985">0</cx:pt>
          <cx:pt idx="4986">0</cx:pt>
          <cx:pt idx="4987">0</cx:pt>
          <cx:pt idx="4988">0</cx:pt>
          <cx:pt idx="4989">0</cx:pt>
          <cx:pt idx="4990">0</cx:pt>
          <cx:pt idx="4991">5</cx:pt>
          <cx:pt idx="4992">47</cx:pt>
          <cx:pt idx="4993">0</cx:pt>
          <cx:pt idx="4994">0</cx:pt>
          <cx:pt idx="4995">0</cx:pt>
          <cx:pt idx="4996">0</cx:pt>
          <cx:pt idx="4997">0</cx:pt>
          <cx:pt idx="4998">30</cx:pt>
          <cx:pt idx="4999">10</cx:pt>
          <cx:pt idx="5000">50</cx:pt>
          <cx:pt idx="5001">0</cx:pt>
          <cx:pt idx="5002">50</cx:pt>
          <cx:pt idx="5003">0</cx:pt>
          <cx:pt idx="5004">0</cx:pt>
          <cx:pt idx="5005">0</cx:pt>
          <cx:pt idx="5006">0</cx:pt>
          <cx:pt idx="5007">0</cx:pt>
          <cx:pt idx="5008">50</cx:pt>
          <cx:pt idx="5009">0</cx:pt>
          <cx:pt idx="5010">0</cx:pt>
          <cx:pt idx="5011">0</cx:pt>
          <cx:pt idx="5012">0</cx:pt>
          <cx:pt idx="5013">0</cx:pt>
          <cx:pt idx="5014">0</cx:pt>
          <cx:pt idx="5015">50</cx:pt>
          <cx:pt idx="5016">0</cx:pt>
          <cx:pt idx="5017">0</cx:pt>
          <cx:pt idx="5018">0</cx:pt>
          <cx:pt idx="5019">0</cx:pt>
          <cx:pt idx="5020">0</cx:pt>
          <cx:pt idx="5021">0</cx:pt>
          <cx:pt idx="5022">0</cx:pt>
          <cx:pt idx="5023">0</cx:pt>
          <cx:pt idx="5024">0</cx:pt>
          <cx:pt idx="5025">45</cx:pt>
          <cx:pt idx="5026">0</cx:pt>
          <cx:pt idx="5027">0</cx:pt>
          <cx:pt idx="5028">0</cx:pt>
          <cx:pt idx="5029">0</cx:pt>
          <cx:pt idx="5030">0</cx:pt>
          <cx:pt idx="5031">0</cx:pt>
          <cx:pt idx="5032">0</cx:pt>
          <cx:pt idx="5033">6</cx:pt>
          <cx:pt idx="5034">0</cx:pt>
          <cx:pt idx="5035">0</cx:pt>
          <cx:pt idx="5036">0</cx:pt>
          <cx:pt idx="5037">50</cx:pt>
          <cx:pt idx="5038">0</cx:pt>
          <cx:pt idx="5039">0</cx:pt>
          <cx:pt idx="5040">0</cx:pt>
          <cx:pt idx="5041">0</cx:pt>
          <cx:pt idx="5042">0</cx:pt>
          <cx:pt idx="5043">0</cx:pt>
          <cx:pt idx="5044">0</cx:pt>
          <cx:pt idx="5045">0</cx:pt>
          <cx:pt idx="5046">0</cx:pt>
          <cx:pt idx="5047">0</cx:pt>
          <cx:pt idx="5048">0</cx:pt>
          <cx:pt idx="5049">0</cx:pt>
          <cx:pt idx="5050">0</cx:pt>
          <cx:pt idx="5051">0</cx:pt>
          <cx:pt idx="5052">0</cx:pt>
          <cx:pt idx="5053">30</cx:pt>
          <cx:pt idx="5054">0</cx:pt>
          <cx:pt idx="5055">0</cx:pt>
          <cx:pt idx="5056">0</cx:pt>
          <cx:pt idx="5057">0</cx:pt>
          <cx:pt idx="5058">0</cx:pt>
          <cx:pt idx="5059">0</cx:pt>
          <cx:pt idx="5060">0</cx:pt>
          <cx:pt idx="5061">0</cx:pt>
          <cx:pt idx="5062">0</cx:pt>
          <cx:pt idx="5063">0</cx:pt>
          <cx:pt idx="5064">20</cx:pt>
          <cx:pt idx="5065">0</cx:pt>
          <cx:pt idx="5066">0</cx:pt>
          <cx:pt idx="5067">0</cx:pt>
          <cx:pt idx="5068">0</cx:pt>
          <cx:pt idx="5069">0</cx:pt>
          <cx:pt idx="5070">0</cx:pt>
          <cx:pt idx="5071">0</cx:pt>
          <cx:pt idx="5072">0</cx:pt>
          <cx:pt idx="5073">10</cx:pt>
          <cx:pt idx="5074">0</cx:pt>
          <cx:pt idx="5075">0</cx:pt>
          <cx:pt idx="5076">0</cx:pt>
          <cx:pt idx="5077">30</cx:pt>
          <cx:pt idx="5078">15</cx:pt>
          <cx:pt idx="5079">0</cx:pt>
          <cx:pt idx="5080">35</cx:pt>
          <cx:pt idx="5081">0</cx:pt>
          <cx:pt idx="5082">0</cx:pt>
          <cx:pt idx="5083">15</cx:pt>
          <cx:pt idx="5084">0</cx:pt>
          <cx:pt idx="5085">0</cx:pt>
          <cx:pt idx="5086">0</cx:pt>
          <cx:pt idx="5087">0</cx:pt>
          <cx:pt idx="5088">30</cx:pt>
          <cx:pt idx="5089">50</cx:pt>
          <cx:pt idx="5090">0</cx:pt>
          <cx:pt idx="5091">0</cx:pt>
          <cx:pt idx="5092">0</cx:pt>
          <cx:pt idx="5093">0</cx:pt>
          <cx:pt idx="5094">0</cx:pt>
          <cx:pt idx="5095">0</cx:pt>
          <cx:pt idx="5096">0</cx:pt>
          <cx:pt idx="5097">0</cx:pt>
          <cx:pt idx="5098">30</cx:pt>
          <cx:pt idx="5099">0</cx:pt>
          <cx:pt idx="5100">0</cx:pt>
          <cx:pt idx="5101">0</cx:pt>
          <cx:pt idx="5102">0</cx:pt>
          <cx:pt idx="5103">50</cx:pt>
          <cx:pt idx="5104">0</cx:pt>
          <cx:pt idx="5105">0</cx:pt>
          <cx:pt idx="5106">0</cx:pt>
          <cx:pt idx="5107">0</cx:pt>
          <cx:pt idx="5108">0</cx:pt>
          <cx:pt idx="5109">0</cx:pt>
          <cx:pt idx="5110">0</cx:pt>
          <cx:pt idx="5111">0</cx:pt>
          <cx:pt idx="5112">0</cx:pt>
          <cx:pt idx="5113">20</cx:pt>
          <cx:pt idx="5114">0</cx:pt>
          <cx:pt idx="5115">0</cx:pt>
          <cx:pt idx="5116">0</cx:pt>
          <cx:pt idx="5117">0</cx:pt>
          <cx:pt idx="5118">0</cx:pt>
          <cx:pt idx="5119">0</cx:pt>
          <cx:pt idx="5120">0</cx:pt>
          <cx:pt idx="5121">15</cx:pt>
          <cx:pt idx="5122">0</cx:pt>
          <cx:pt idx="5123">0</cx:pt>
          <cx:pt idx="5124">50</cx:pt>
          <cx:pt idx="5125">0</cx:pt>
          <cx:pt idx="5126">0</cx:pt>
          <cx:pt idx="5127">15</cx:pt>
          <cx:pt idx="5128">0</cx:pt>
          <cx:pt idx="5129">0</cx:pt>
          <cx:pt idx="5130">0</cx:pt>
          <cx:pt idx="5131">0</cx:pt>
          <cx:pt idx="5132">0</cx:pt>
          <cx:pt idx="5133">0</cx:pt>
          <cx:pt idx="5134">0</cx:pt>
          <cx:pt idx="5135">0</cx:pt>
          <cx:pt idx="5136">0</cx:pt>
          <cx:pt idx="5137">0</cx:pt>
          <cx:pt idx="5138">50</cx:pt>
          <cx:pt idx="5139">30</cx:pt>
          <cx:pt idx="5140">0</cx:pt>
          <cx:pt idx="5141">50</cx:pt>
          <cx:pt idx="5142">0</cx:pt>
          <cx:pt idx="5143">0</cx:pt>
          <cx:pt idx="5144">0</cx:pt>
          <cx:pt idx="5145">0</cx:pt>
          <cx:pt idx="5146">0</cx:pt>
          <cx:pt idx="5147">0</cx:pt>
          <cx:pt idx="5148">0</cx:pt>
          <cx:pt idx="5149">0</cx:pt>
          <cx:pt idx="5150">0</cx:pt>
          <cx:pt idx="5151">0</cx:pt>
          <cx:pt idx="5152">0</cx:pt>
          <cx:pt idx="5153">0</cx:pt>
          <cx:pt idx="5154">50</cx:pt>
          <cx:pt idx="5155">0</cx:pt>
          <cx:pt idx="5156">0</cx:pt>
          <cx:pt idx="5157">0</cx:pt>
          <cx:pt idx="5158">0</cx:pt>
          <cx:pt idx="5159">0</cx:pt>
          <cx:pt idx="5160">0</cx:pt>
          <cx:pt idx="5161">0</cx:pt>
          <cx:pt idx="5162">0</cx:pt>
          <cx:pt idx="5163">0</cx:pt>
          <cx:pt idx="5164">20</cx:pt>
          <cx:pt idx="5165">50</cx:pt>
          <cx:pt idx="5166">25</cx:pt>
          <cx:pt idx="5167">0</cx:pt>
          <cx:pt idx="5168">0</cx:pt>
          <cx:pt idx="5169">0</cx:pt>
          <cx:pt idx="5170">50</cx:pt>
          <cx:pt idx="5171">0</cx:pt>
          <cx:pt idx="5172">0</cx:pt>
          <cx:pt idx="5173">0</cx:pt>
          <cx:pt idx="5174">0</cx:pt>
          <cx:pt idx="5175">0</cx:pt>
          <cx:pt idx="5176">0</cx:pt>
          <cx:pt idx="5177">0</cx:pt>
          <cx:pt idx="5178">0</cx:pt>
          <cx:pt idx="5179">0</cx:pt>
          <cx:pt idx="5180">0</cx:pt>
          <cx:pt idx="5181">0</cx:pt>
          <cx:pt idx="5182">0</cx:pt>
          <cx:pt idx="5183">0</cx:pt>
          <cx:pt idx="5184">0</cx:pt>
          <cx:pt idx="5185">0</cx:pt>
          <cx:pt idx="5186">0</cx:pt>
          <cx:pt idx="5187">0</cx:pt>
          <cx:pt idx="5188">0</cx:pt>
          <cx:pt idx="5189">0</cx:pt>
          <cx:pt idx="5190">0</cx:pt>
          <cx:pt idx="5191">0</cx:pt>
          <cx:pt idx="5192">0</cx:pt>
          <cx:pt idx="5193">50</cx:pt>
          <cx:pt idx="5194">5</cx:pt>
          <cx:pt idx="5195">50</cx:pt>
          <cx:pt idx="5196">0</cx:pt>
          <cx:pt idx="5197">0</cx:pt>
          <cx:pt idx="5198">0</cx:pt>
          <cx:pt idx="5199">0</cx:pt>
          <cx:pt idx="5200">0</cx:pt>
          <cx:pt idx="5201">0</cx:pt>
          <cx:pt idx="5202">0</cx:pt>
          <cx:pt idx="5203">50</cx:pt>
          <cx:pt idx="5204">20</cx:pt>
          <cx:pt idx="5205">0</cx:pt>
          <cx:pt idx="5206">0</cx:pt>
          <cx:pt idx="5207">0</cx:pt>
          <cx:pt idx="5208">0</cx:pt>
          <cx:pt idx="5209">0</cx:pt>
          <cx:pt idx="5210">10</cx:pt>
          <cx:pt idx="5211">0</cx:pt>
          <cx:pt idx="5212">0</cx:pt>
          <cx:pt idx="5213">15</cx:pt>
          <cx:pt idx="5214">0</cx:pt>
          <cx:pt idx="5215">45</cx:pt>
          <cx:pt idx="5216">30</cx:pt>
          <cx:pt idx="5217">50</cx:pt>
          <cx:pt idx="5218">50</cx:pt>
          <cx:pt idx="5219">0</cx:pt>
          <cx:pt idx="5220">0</cx:pt>
          <cx:pt idx="5221">0</cx:pt>
          <cx:pt idx="5222">0</cx:pt>
          <cx:pt idx="5223">0</cx:pt>
          <cx:pt idx="5224">45</cx:pt>
          <cx:pt idx="5225">50</cx:pt>
          <cx:pt idx="5226">15</cx:pt>
          <cx:pt idx="5227">0</cx:pt>
          <cx:pt idx="5228">0</cx:pt>
          <cx:pt idx="5229">0</cx:pt>
          <cx:pt idx="5230">0</cx:pt>
          <cx:pt idx="5231">0</cx:pt>
          <cx:pt idx="5232">0</cx:pt>
          <cx:pt idx="5233">0</cx:pt>
          <cx:pt idx="5234">0</cx:pt>
          <cx:pt idx="5235">0</cx:pt>
          <cx:pt idx="5236">17</cx:pt>
          <cx:pt idx="5237">30</cx:pt>
          <cx:pt idx="5238">0</cx:pt>
          <cx:pt idx="5239">0</cx:pt>
          <cx:pt idx="5240">0</cx:pt>
          <cx:pt idx="5241">0</cx:pt>
          <cx:pt idx="5242">0</cx:pt>
          <cx:pt idx="5243">0</cx:pt>
          <cx:pt idx="5244">0</cx:pt>
          <cx:pt idx="5245">0</cx:pt>
          <cx:pt idx="5246">20</cx:pt>
          <cx:pt idx="5247">5</cx:pt>
          <cx:pt idx="5248">20</cx:pt>
          <cx:pt idx="5249">30</cx:pt>
          <cx:pt idx="5250">0</cx:pt>
          <cx:pt idx="5251">50</cx:pt>
          <cx:pt idx="5252">50</cx:pt>
          <cx:pt idx="5253">0</cx:pt>
          <cx:pt idx="5254">10</cx:pt>
          <cx:pt idx="5255">0</cx:pt>
          <cx:pt idx="5256">0</cx:pt>
          <cx:pt idx="5257">50</cx:pt>
          <cx:pt idx="5258">0</cx:pt>
          <cx:pt idx="5259">10</cx:pt>
          <cx:pt idx="5260">10</cx:pt>
          <cx:pt idx="5261">30</cx:pt>
          <cx:pt idx="5262">10</cx:pt>
          <cx:pt idx="5263">0</cx:pt>
          <cx:pt idx="5264">50</cx:pt>
          <cx:pt idx="5265">35</cx:pt>
          <cx:pt idx="5266">0</cx:pt>
          <cx:pt idx="5267">25</cx:pt>
          <cx:pt idx="5268">0</cx:pt>
          <cx:pt idx="5269">0</cx:pt>
          <cx:pt idx="5270">0</cx:pt>
          <cx:pt idx="5271">0</cx:pt>
          <cx:pt idx="5272">50</cx:pt>
          <cx:pt idx="5273">0</cx:pt>
          <cx:pt idx="5274">0</cx:pt>
          <cx:pt idx="5275">0</cx:pt>
          <cx:pt idx="5276">0</cx:pt>
          <cx:pt idx="5277">0</cx:pt>
          <cx:pt idx="5278">0</cx:pt>
          <cx:pt idx="5279">0</cx:pt>
          <cx:pt idx="5280">0</cx:pt>
          <cx:pt idx="5281">0</cx:pt>
          <cx:pt idx="5282">0</cx:pt>
          <cx:pt idx="5283">0</cx:pt>
          <cx:pt idx="5284">0</cx:pt>
          <cx:pt idx="5285">0</cx:pt>
          <cx:pt idx="5286">0</cx:pt>
          <cx:pt idx="5287">0</cx:pt>
          <cx:pt idx="5288">0</cx:pt>
          <cx:pt idx="5289">0</cx:pt>
          <cx:pt idx="5290">0</cx:pt>
          <cx:pt idx="5291">0</cx:pt>
          <cx:pt idx="5292">0</cx:pt>
          <cx:pt idx="5293">0</cx:pt>
          <cx:pt idx="5294">0</cx:pt>
          <cx:pt idx="5295">0</cx:pt>
          <cx:pt idx="5296">50</cx:pt>
          <cx:pt idx="5297">0</cx:pt>
          <cx:pt idx="5298">0</cx:pt>
          <cx:pt idx="5299">0</cx:pt>
          <cx:pt idx="5300">50</cx:pt>
          <cx:pt idx="5301">30</cx:pt>
          <cx:pt idx="5302">0</cx:pt>
          <cx:pt idx="5303">0</cx:pt>
          <cx:pt idx="5304">0</cx:pt>
          <cx:pt idx="5305">20</cx:pt>
          <cx:pt idx="5306">50</cx:pt>
          <cx:pt idx="5307">0</cx:pt>
          <cx:pt idx="5308">50</cx:pt>
          <cx:pt idx="5309">0</cx:pt>
          <cx:pt idx="5310">50</cx:pt>
          <cx:pt idx="5311">50</cx:pt>
          <cx:pt idx="5312">0</cx:pt>
          <cx:pt idx="5313">0</cx:pt>
          <cx:pt idx="5314">0</cx:pt>
          <cx:pt idx="5315">0</cx:pt>
          <cx:pt idx="5316">32</cx:pt>
          <cx:pt idx="5317">0</cx:pt>
          <cx:pt idx="5318">50</cx:pt>
          <cx:pt idx="5319">0</cx:pt>
          <cx:pt idx="5320">0</cx:pt>
          <cx:pt idx="5321">0</cx:pt>
          <cx:pt idx="5322">0</cx:pt>
          <cx:pt idx="5323">0</cx:pt>
          <cx:pt idx="5324">0</cx:pt>
          <cx:pt idx="5325">0</cx:pt>
          <cx:pt idx="5326">0</cx:pt>
          <cx:pt idx="5327">0</cx:pt>
          <cx:pt idx="5328">50</cx:pt>
          <cx:pt idx="5329">35</cx:pt>
          <cx:pt idx="5330">20</cx:pt>
          <cx:pt idx="5331">0</cx:pt>
          <cx:pt idx="5332">50</cx:pt>
          <cx:pt idx="5333">50</cx:pt>
          <cx:pt idx="5334">0</cx:pt>
          <cx:pt idx="5335">0</cx:pt>
          <cx:pt idx="5336">0</cx:pt>
          <cx:pt idx="5337">0</cx:pt>
          <cx:pt idx="5338">0</cx:pt>
          <cx:pt idx="5339">0</cx:pt>
          <cx:pt idx="5340">0</cx:pt>
          <cx:pt idx="5341">10</cx:pt>
          <cx:pt idx="5342">5</cx:pt>
          <cx:pt idx="5343">15</cx:pt>
          <cx:pt idx="5344">0</cx:pt>
          <cx:pt idx="5345">0</cx:pt>
          <cx:pt idx="5346">50</cx:pt>
          <cx:pt idx="5347">0</cx:pt>
          <cx:pt idx="5348">0</cx:pt>
          <cx:pt idx="5349">10</cx:pt>
          <cx:pt idx="5350">0</cx:pt>
          <cx:pt idx="5351">0</cx:pt>
          <cx:pt idx="5352">30</cx:pt>
          <cx:pt idx="5353">30</cx:pt>
          <cx:pt idx="5354">0</cx:pt>
          <cx:pt idx="5355">0</cx:pt>
          <cx:pt idx="5356">50</cx:pt>
          <cx:pt idx="5357">50</cx:pt>
          <cx:pt idx="5358">10</cx:pt>
          <cx:pt idx="5359">0</cx:pt>
          <cx:pt idx="5360">50</cx:pt>
          <cx:pt idx="5361">50</cx:pt>
          <cx:pt idx="5362">50</cx:pt>
          <cx:pt idx="5363">0</cx:pt>
          <cx:pt idx="5364">0</cx:pt>
          <cx:pt idx="5365">0</cx:pt>
          <cx:pt idx="5366">0</cx:pt>
          <cx:pt idx="5367">0</cx:pt>
          <cx:pt idx="5368">0</cx:pt>
          <cx:pt idx="5369">0</cx:pt>
          <cx:pt idx="5370">0</cx:pt>
          <cx:pt idx="5371">0</cx:pt>
          <cx:pt idx="5372">0</cx:pt>
          <cx:pt idx="5373">0</cx:pt>
          <cx:pt idx="5374">0</cx:pt>
          <cx:pt idx="5375">0</cx:pt>
          <cx:pt idx="5376">50</cx:pt>
          <cx:pt idx="5377">0</cx:pt>
          <cx:pt idx="5378">0</cx:pt>
          <cx:pt idx="5379">0</cx:pt>
          <cx:pt idx="5380">0</cx:pt>
          <cx:pt idx="5381">50</cx:pt>
          <cx:pt idx="5382">0</cx:pt>
          <cx:pt idx="5383">0</cx:pt>
          <cx:pt idx="5384">0</cx:pt>
          <cx:pt idx="5385">50</cx:pt>
          <cx:pt idx="5386">45</cx:pt>
          <cx:pt idx="5387">0</cx:pt>
          <cx:pt idx="5388">0</cx:pt>
          <cx:pt idx="5389">30</cx:pt>
          <cx:pt idx="5390">50</cx:pt>
          <cx:pt idx="5391">50</cx:pt>
          <cx:pt idx="5392">0</cx:pt>
          <cx:pt idx="5393">0</cx:pt>
          <cx:pt idx="5394">0</cx:pt>
          <cx:pt idx="5395">0</cx:pt>
          <cx:pt idx="5396">0</cx:pt>
          <cx:pt idx="5397">0</cx:pt>
          <cx:pt idx="5398">0</cx:pt>
          <cx:pt idx="5399">0</cx:pt>
          <cx:pt idx="5400">0</cx:pt>
          <cx:pt idx="5401">0</cx:pt>
          <cx:pt idx="5402">0</cx:pt>
          <cx:pt idx="5403">0</cx:pt>
          <cx:pt idx="5404">0</cx:pt>
          <cx:pt idx="5405">0</cx:pt>
          <cx:pt idx="5406">0</cx:pt>
          <cx:pt idx="5407">0</cx:pt>
          <cx:pt idx="5408">0</cx:pt>
          <cx:pt idx="5409">0</cx:pt>
          <cx:pt idx="5410">0</cx:pt>
          <cx:pt idx="5411">0</cx:pt>
          <cx:pt idx="5412">30</cx:pt>
          <cx:pt idx="5413">0</cx:pt>
          <cx:pt idx="5414">10</cx:pt>
          <cx:pt idx="5415">15</cx:pt>
          <cx:pt idx="5416">0</cx:pt>
          <cx:pt idx="5417">0</cx:pt>
          <cx:pt idx="5418">0</cx:pt>
          <cx:pt idx="5419">0</cx:pt>
          <cx:pt idx="5420">0</cx:pt>
          <cx:pt idx="5421">0</cx:pt>
          <cx:pt idx="5422">0</cx:pt>
          <cx:pt idx="5423">0</cx:pt>
          <cx:pt idx="5424">0</cx:pt>
          <cx:pt idx="5425">0</cx:pt>
          <cx:pt idx="5426">35</cx:pt>
          <cx:pt idx="5427">50</cx:pt>
          <cx:pt idx="5428">20</cx:pt>
          <cx:pt idx="5429">30</cx:pt>
          <cx:pt idx="5430">0</cx:pt>
          <cx:pt idx="5431">0</cx:pt>
          <cx:pt idx="5432">0</cx:pt>
          <cx:pt idx="5433">30</cx:pt>
          <cx:pt idx="5434">0</cx:pt>
          <cx:pt idx="5435">0</cx:pt>
          <cx:pt idx="5436">0</cx:pt>
          <cx:pt idx="5437">0</cx:pt>
          <cx:pt idx="5438">0</cx:pt>
          <cx:pt idx="5439">10</cx:pt>
          <cx:pt idx="5440">50</cx:pt>
          <cx:pt idx="5441">0</cx:pt>
          <cx:pt idx="5442">50</cx:pt>
          <cx:pt idx="5443">0</cx:pt>
          <cx:pt idx="5444">45</cx:pt>
          <cx:pt idx="5445">0</cx:pt>
          <cx:pt idx="5446">21</cx:pt>
          <cx:pt idx="5447">0</cx:pt>
          <cx:pt idx="5448">0</cx:pt>
          <cx:pt idx="5449">0</cx:pt>
          <cx:pt idx="5450">0</cx:pt>
          <cx:pt idx="5451">0</cx:pt>
          <cx:pt idx="5452">0</cx:pt>
          <cx:pt idx="5453">0</cx:pt>
          <cx:pt idx="5454">0</cx:pt>
          <cx:pt idx="5455">50</cx:pt>
          <cx:pt idx="5456">0</cx:pt>
          <cx:pt idx="5457">0</cx:pt>
          <cx:pt idx="5458">45</cx:pt>
          <cx:pt idx="5459">0</cx:pt>
          <cx:pt idx="5460">0</cx:pt>
          <cx:pt idx="5461">0</cx:pt>
          <cx:pt idx="5462">0</cx:pt>
          <cx:pt idx="5463">50</cx:pt>
          <cx:pt idx="5464">0</cx:pt>
          <cx:pt idx="5465">0</cx:pt>
          <cx:pt idx="5466">0</cx:pt>
          <cx:pt idx="5467">0</cx:pt>
          <cx:pt idx="5468">0</cx:pt>
          <cx:pt idx="5469">0</cx:pt>
          <cx:pt idx="5470">0</cx:pt>
          <cx:pt idx="5471">0</cx:pt>
          <cx:pt idx="5472">0</cx:pt>
          <cx:pt idx="5473">30</cx:pt>
          <cx:pt idx="5474">50</cx:pt>
          <cx:pt idx="5475">30</cx:pt>
          <cx:pt idx="5476">40</cx:pt>
          <cx:pt idx="5477">0</cx:pt>
          <cx:pt idx="5478">50</cx:pt>
          <cx:pt idx="5479">50</cx:pt>
          <cx:pt idx="5480">0</cx:pt>
          <cx:pt idx="5481">0</cx:pt>
          <cx:pt idx="5482">0</cx:pt>
          <cx:pt idx="5483">0</cx:pt>
          <cx:pt idx="5484">0</cx:pt>
          <cx:pt idx="5485">0</cx:pt>
          <cx:pt idx="5486">0</cx:pt>
          <cx:pt idx="5487">30</cx:pt>
          <cx:pt idx="5488">0</cx:pt>
          <cx:pt idx="5489">0</cx:pt>
          <cx:pt idx="5490">0</cx:pt>
          <cx:pt idx="5491">0</cx:pt>
          <cx:pt idx="5492">0</cx:pt>
          <cx:pt idx="5493">0</cx:pt>
          <cx:pt idx="5494">50</cx:pt>
          <cx:pt idx="5495">0</cx:pt>
          <cx:pt idx="5496">30</cx:pt>
          <cx:pt idx="5497">0</cx:pt>
          <cx:pt idx="5498">50</cx:pt>
          <cx:pt idx="5499">0</cx:pt>
          <cx:pt idx="5500">0</cx:pt>
          <cx:pt idx="5501">0</cx:pt>
          <cx:pt idx="5502">0</cx:pt>
          <cx:pt idx="5503">0</cx:pt>
          <cx:pt idx="5504">0</cx:pt>
          <cx:pt idx="5505">0</cx:pt>
          <cx:pt idx="5506">0</cx:pt>
          <cx:pt idx="5507">0</cx:pt>
          <cx:pt idx="5508">0</cx:pt>
          <cx:pt idx="5509">30</cx:pt>
          <cx:pt idx="5510">2</cx:pt>
          <cx:pt idx="5511">0</cx:pt>
          <cx:pt idx="5512">0</cx:pt>
          <cx:pt idx="5513">0</cx:pt>
          <cx:pt idx="5514">0</cx:pt>
          <cx:pt idx="5515">0</cx:pt>
          <cx:pt idx="5516">0</cx:pt>
          <cx:pt idx="5517">50</cx:pt>
          <cx:pt idx="5518">20</cx:pt>
          <cx:pt idx="5519">50</cx:pt>
          <cx:pt idx="5520">50</cx:pt>
          <cx:pt idx="5521">25</cx:pt>
          <cx:pt idx="5522">0</cx:pt>
          <cx:pt idx="5523">0</cx:pt>
          <cx:pt idx="5524">0</cx:pt>
          <cx:pt idx="5525">0</cx:pt>
          <cx:pt idx="5526">0</cx:pt>
          <cx:pt idx="5527">10</cx:pt>
          <cx:pt idx="5528">10</cx:pt>
          <cx:pt idx="5529">50</cx:pt>
          <cx:pt idx="5530">0</cx:pt>
          <cx:pt idx="5531">30</cx:pt>
          <cx:pt idx="5532">0</cx:pt>
          <cx:pt idx="5533">0</cx:pt>
          <cx:pt idx="5534">0</cx:pt>
          <cx:pt idx="5535">0</cx:pt>
          <cx:pt idx="5536">0</cx:pt>
          <cx:pt idx="5537">20</cx:pt>
          <cx:pt idx="5538">0</cx:pt>
          <cx:pt idx="5539">0</cx:pt>
          <cx:pt idx="5540">0</cx:pt>
          <cx:pt idx="5541">0</cx:pt>
          <cx:pt idx="5542">0</cx:pt>
          <cx:pt idx="5543">0</cx:pt>
          <cx:pt idx="5544">0</cx:pt>
          <cx:pt idx="5545">0</cx:pt>
          <cx:pt idx="5546">0</cx:pt>
          <cx:pt idx="5547">0</cx:pt>
          <cx:pt idx="5548">0</cx:pt>
          <cx:pt idx="5549">0</cx:pt>
          <cx:pt idx="5550">0</cx:pt>
          <cx:pt idx="5551">0</cx:pt>
          <cx:pt idx="5552">50</cx:pt>
          <cx:pt idx="5553">0</cx:pt>
          <cx:pt idx="5554">30</cx:pt>
          <cx:pt idx="5555">45</cx:pt>
          <cx:pt idx="5556">0</cx:pt>
          <cx:pt idx="5557">0</cx:pt>
          <cx:pt idx="5558">0</cx:pt>
          <cx:pt idx="5559">0</cx:pt>
          <cx:pt idx="5560">0</cx:pt>
          <cx:pt idx="5561">0</cx:pt>
          <cx:pt idx="5562">0</cx:pt>
          <cx:pt idx="5563">50</cx:pt>
          <cx:pt idx="5564">25</cx:pt>
          <cx:pt idx="5565">0</cx:pt>
          <cx:pt idx="5566">0</cx:pt>
          <cx:pt idx="5567">50</cx:pt>
          <cx:pt idx="5568">0</cx:pt>
          <cx:pt idx="5569">0</cx:pt>
          <cx:pt idx="5570">5</cx:pt>
          <cx:pt idx="5571">30</cx:pt>
          <cx:pt idx="5572">0</cx:pt>
          <cx:pt idx="5573">0</cx:pt>
          <cx:pt idx="5574">50</cx:pt>
          <cx:pt idx="5575">0</cx:pt>
          <cx:pt idx="5576">0</cx:pt>
          <cx:pt idx="5577">0</cx:pt>
          <cx:pt idx="5578">0</cx:pt>
          <cx:pt idx="5579">0</cx:pt>
          <cx:pt idx="5580">0</cx:pt>
          <cx:pt idx="5581">0</cx:pt>
          <cx:pt idx="5582">45</cx:pt>
          <cx:pt idx="5583">10</cx:pt>
          <cx:pt idx="5584">0</cx:pt>
          <cx:pt idx="5585">0</cx:pt>
          <cx:pt idx="5586">0</cx:pt>
          <cx:pt idx="5587">0</cx:pt>
          <cx:pt idx="5588">0</cx:pt>
          <cx:pt idx="5589">0</cx:pt>
          <cx:pt idx="5590">50</cx:pt>
          <cx:pt idx="5591">0</cx:pt>
          <cx:pt idx="5592">0</cx:pt>
          <cx:pt idx="5593">0</cx:pt>
          <cx:pt idx="5594">0</cx:pt>
          <cx:pt idx="5595">28</cx:pt>
          <cx:pt idx="5596">0</cx:pt>
          <cx:pt idx="5597">0</cx:pt>
          <cx:pt idx="5598">0</cx:pt>
          <cx:pt idx="5599">0</cx:pt>
          <cx:pt idx="5600">0</cx:pt>
          <cx:pt idx="5601">0</cx:pt>
          <cx:pt idx="5602">0</cx:pt>
          <cx:pt idx="5603">0</cx:pt>
          <cx:pt idx="5604">50</cx:pt>
          <cx:pt idx="5605">45</cx:pt>
          <cx:pt idx="5606">50</cx:pt>
          <cx:pt idx="5607">10</cx:pt>
          <cx:pt idx="5608">15</cx:pt>
          <cx:pt idx="5609">45</cx:pt>
          <cx:pt idx="5610">0</cx:pt>
          <cx:pt idx="5611">30</cx:pt>
          <cx:pt idx="5612">0</cx:pt>
          <cx:pt idx="5613">50</cx:pt>
          <cx:pt idx="5614">50</cx:pt>
          <cx:pt idx="5615">20</cx:pt>
          <cx:pt idx="5616">0</cx:pt>
          <cx:pt idx="5617">0</cx:pt>
          <cx:pt idx="5618">0</cx:pt>
          <cx:pt idx="5619">0</cx:pt>
          <cx:pt idx="5620">0</cx:pt>
          <cx:pt idx="5621">0</cx:pt>
          <cx:pt idx="5622">0</cx:pt>
          <cx:pt idx="5623">0</cx:pt>
          <cx:pt idx="5624">5</cx:pt>
          <cx:pt idx="5625">0</cx:pt>
          <cx:pt idx="5626">0</cx:pt>
          <cx:pt idx="5627">50</cx:pt>
          <cx:pt idx="5628">0</cx:pt>
          <cx:pt idx="5629">20</cx:pt>
          <cx:pt idx="5630">0</cx:pt>
          <cx:pt idx="5631">22</cx:pt>
          <cx:pt idx="5632">0</cx:pt>
          <cx:pt idx="5633">0</cx:pt>
          <cx:pt idx="5634">45</cx:pt>
          <cx:pt idx="5635">0</cx:pt>
          <cx:pt idx="5636">0</cx:pt>
          <cx:pt idx="5637">0</cx:pt>
          <cx:pt idx="5638">0</cx:pt>
          <cx:pt idx="5639">30</cx:pt>
          <cx:pt idx="5640">10</cx:pt>
          <cx:pt idx="5641">30</cx:pt>
          <cx:pt idx="5642">28</cx:pt>
          <cx:pt idx="5643">15</cx:pt>
          <cx:pt idx="5644">0</cx:pt>
          <cx:pt idx="5645">0</cx:pt>
          <cx:pt idx="5646">0</cx:pt>
          <cx:pt idx="5647">20</cx:pt>
          <cx:pt idx="5648">50</cx:pt>
          <cx:pt idx="5649">0</cx:pt>
          <cx:pt idx="5650">50</cx:pt>
          <cx:pt idx="5651">0</cx:pt>
          <cx:pt idx="5652">0</cx:pt>
          <cx:pt idx="5653">20</cx:pt>
          <cx:pt idx="5654">0</cx:pt>
          <cx:pt idx="5655">0</cx:pt>
          <cx:pt idx="5656">50</cx:pt>
          <cx:pt idx="5657">0</cx:pt>
          <cx:pt idx="5658">0</cx:pt>
          <cx:pt idx="5659">0</cx:pt>
          <cx:pt idx="5660">22</cx:pt>
          <cx:pt idx="5661">40</cx:pt>
          <cx:pt idx="5662">0</cx:pt>
          <cx:pt idx="5663">0</cx:pt>
          <cx:pt idx="5664">0</cx:pt>
          <cx:pt idx="5665">0</cx:pt>
          <cx:pt idx="5666">0</cx:pt>
          <cx:pt idx="5667">0</cx:pt>
          <cx:pt idx="5668">0</cx:pt>
          <cx:pt idx="5669">30</cx:pt>
          <cx:pt idx="5670">45</cx:pt>
          <cx:pt idx="5671">50</cx:pt>
          <cx:pt idx="5672">50</cx:pt>
          <cx:pt idx="5673">0</cx:pt>
          <cx:pt idx="5674">0</cx:pt>
          <cx:pt idx="5675">0</cx:pt>
          <cx:pt idx="5676">0</cx:pt>
          <cx:pt idx="5677">50</cx:pt>
          <cx:pt idx="5678">0</cx:pt>
          <cx:pt idx="5679">0</cx:pt>
          <cx:pt idx="5680">50</cx:pt>
          <cx:pt idx="5681">50</cx:pt>
          <cx:pt idx="5682">33</cx:pt>
          <cx:pt idx="5683">0</cx:pt>
          <cx:pt idx="5684">35</cx:pt>
          <cx:pt idx="5685">50</cx:pt>
          <cx:pt idx="5686">0</cx:pt>
          <cx:pt idx="5687">0</cx:pt>
          <cx:pt idx="5688">45</cx:pt>
          <cx:pt idx="5689">30</cx:pt>
          <cx:pt idx="5690">0</cx:pt>
          <cx:pt idx="5691">5</cx:pt>
          <cx:pt idx="5692">0</cx:pt>
          <cx:pt idx="5693">0</cx:pt>
          <cx:pt idx="5694">50</cx:pt>
          <cx:pt idx="5695">0</cx:pt>
          <cx:pt idx="5696">0</cx:pt>
          <cx:pt idx="5697">0</cx:pt>
          <cx:pt idx="5698">50</cx:pt>
          <cx:pt idx="5699">0</cx:pt>
          <cx:pt idx="5700">15</cx:pt>
          <cx:pt idx="5701">50</cx:pt>
          <cx:pt idx="5702">0</cx:pt>
          <cx:pt idx="5703">20</cx:pt>
          <cx:pt idx="5704">20</cx:pt>
          <cx:pt idx="5705">0</cx:pt>
          <cx:pt idx="5706">50</cx:pt>
          <cx:pt idx="5707">0</cx:pt>
          <cx:pt idx="5708">0</cx:pt>
          <cx:pt idx="5709">0</cx:pt>
          <cx:pt idx="5710">0</cx:pt>
          <cx:pt idx="5711">50</cx:pt>
          <cx:pt idx="5712">50</cx:pt>
          <cx:pt idx="5713">0</cx:pt>
          <cx:pt idx="5714">50</cx:pt>
          <cx:pt idx="5715">50</cx:pt>
          <cx:pt idx="5716">0</cx:pt>
          <cx:pt idx="5717">27</cx:pt>
          <cx:pt idx="5718">18</cx:pt>
          <cx:pt idx="5719">50</cx:pt>
          <cx:pt idx="5720">0</cx:pt>
          <cx:pt idx="5721">0</cx:pt>
          <cx:pt idx="5722">0</cx:pt>
          <cx:pt idx="5723">0</cx:pt>
          <cx:pt idx="5724">50</cx:pt>
          <cx:pt idx="5725">15</cx:pt>
          <cx:pt idx="5726">0</cx:pt>
          <cx:pt idx="5727">0</cx:pt>
          <cx:pt idx="5728">0</cx:pt>
          <cx:pt idx="5729">50</cx:pt>
          <cx:pt idx="5730">0</cx:pt>
          <cx:pt idx="5731">0</cx:pt>
          <cx:pt idx="5732">0</cx:pt>
          <cx:pt idx="5733">10</cx:pt>
          <cx:pt idx="5734">50</cx:pt>
          <cx:pt idx="5735">0</cx:pt>
          <cx:pt idx="5736">50</cx:pt>
          <cx:pt idx="5737">15</cx:pt>
          <cx:pt idx="5738">50</cx:pt>
          <cx:pt idx="5739">15</cx:pt>
          <cx:pt idx="5740">50</cx:pt>
          <cx:pt idx="5741">50</cx:pt>
          <cx:pt idx="5742">50</cx:pt>
          <cx:pt idx="5743">0</cx:pt>
          <cx:pt idx="5744">50</cx:pt>
          <cx:pt idx="5745">0</cx:pt>
          <cx:pt idx="5746">50</cx:pt>
          <cx:pt idx="5747">50</cx:pt>
          <cx:pt idx="5748">10</cx:pt>
          <cx:pt idx="5749">30</cx:pt>
          <cx:pt idx="5750">0</cx:pt>
          <cx:pt idx="5751">0</cx:pt>
          <cx:pt idx="5752">50</cx:pt>
          <cx:pt idx="5753">30</cx:pt>
          <cx:pt idx="5754">0</cx:pt>
          <cx:pt idx="5755">0</cx:pt>
          <cx:pt idx="5756">0</cx:pt>
          <cx:pt idx="5757">50</cx:pt>
        </cx:lvl>
      </cx:numDim>
    </cx:data>
  </cx:chartData>
  <cx:chart>
    <cx:title pos="t" align="ctr" overlay="0">
      <cx:tx>
        <cx:txData>
          <cx:v>Downtime Distribution after the winsorizing</cx:v>
        </cx:txData>
      </cx:tx>
      <cx:txPr>
        <a:bodyPr spcFirstLastPara="1" vertOverflow="ellipsis" horzOverflow="overflow" wrap="square" lIns="0" tIns="0" rIns="0" bIns="0" anchor="ctr" anchorCtr="1"/>
        <a:lstStyle/>
        <a:p>
          <a:pPr algn="ctr" rtl="0">
            <a:spcBef>
              <a:spcPts val="0"/>
            </a:spcBef>
            <a:spcAft>
              <a:spcPts val="0"/>
            </a:spcAft>
            <a:defRPr lang="en-US" sz="900" b="0" i="0" u="none" strike="noStrike" baseline="0" dirty="0">
              <a:solidFill>
                <a:schemeClr val="bg1"/>
              </a:solidFill>
              <a:latin typeface="Arial"/>
              <a:ea typeface="Calibri" panose="020F0502020204030204" pitchFamily="34" charset="0"/>
              <a:cs typeface="Calibri" panose="020F0502020204030204" pitchFamily="34" charset="0"/>
            </a:defRPr>
          </a:pPr>
          <a:r>
            <a:rPr lang="en-US" sz="1400" b="0" i="0" u="none" strike="noStrike" cap="none" baseline="0" dirty="0">
              <a:solidFill>
                <a:schemeClr val="bg1"/>
              </a:solidFill>
              <a:latin typeface="Sofia Sans Semi Condensed"/>
              <a:ea typeface="Calibri" panose="020F0502020204030204" pitchFamily="34" charset="0"/>
              <a:cs typeface="Arial"/>
            </a:rPr>
            <a:t>Downtime Distribution after the winsorizing</a:t>
          </a:r>
        </a:p>
      </cx:txPr>
    </cx:title>
    <cx:plotArea>
      <cx:plotAreaRegion>
        <cx:series layoutId="clusteredColumn" uniqueId="{5C778334-1B12-4E45-9E04-3B170556960C}">
          <cx:dataId val="0"/>
          <cx:layoutPr>
            <cx:binning intervalClosed="r"/>
          </cx:layoutPr>
        </cx:series>
      </cx:plotAreaRegion>
      <cx:axis id="0">
        <cx:catScaling gapWidth="0"/>
        <cx:tickLabels/>
        <cx:txPr>
          <a:bodyPr spcFirstLastPara="1" vertOverflow="ellipsis" horzOverflow="overflow" wrap="square" lIns="0" tIns="0" rIns="0" bIns="0" anchor="ctr" anchorCtr="1"/>
          <a:lstStyle/>
          <a:p>
            <a:pPr algn="ctr" rtl="0">
              <a:defRPr lang="en-US" sz="900" b="0" i="0" u="none" strike="noStrike" baseline="0" dirty="0">
                <a:solidFill>
                  <a:schemeClr val="accent6">
                    <a:lumMod val="65000"/>
                  </a:schemeClr>
                </a:solidFill>
                <a:latin typeface="Arial"/>
                <a:ea typeface="Calibri" panose="020F0502020204030204" pitchFamily="34" charset="0"/>
                <a:cs typeface="Calibri" panose="020F0502020204030204" pitchFamily="34" charset="0"/>
              </a:defRPr>
            </a:pPr>
            <a:endParaRPr lang="en-US" sz="900" b="0" i="0" u="none" strike="noStrike" baseline="0" dirty="0">
              <a:solidFill>
                <a:schemeClr val="accent6">
                  <a:lumMod val="65000"/>
                </a:schemeClr>
              </a:solidFill>
              <a:latin typeface="Arial"/>
              <a:ea typeface="Calibri" panose="020F0502020204030204" pitchFamily="34" charset="0"/>
              <a:cs typeface="Calibri" panose="020F0502020204030204" pitchFamily="34" charset="0"/>
            </a:endParaRPr>
          </a:p>
        </cx:txPr>
      </cx:axis>
      <cx:axis id="1">
        <cx:valScaling/>
        <cx:majorGridlines/>
        <cx:tickLabels/>
        <cx:txPr>
          <a:bodyPr vertOverflow="overflow" horzOverflow="overflow" wrap="square" lIns="0" tIns="0" rIns="0" bIns="0"/>
          <a:lstStyle/>
          <a:p>
            <a:pPr algn="ctr" rtl="0">
              <a:defRPr lang="en-US" sz="900" b="0" i="0" u="none" strike="noStrike" baseline="0" dirty="0">
                <a:solidFill>
                  <a:schemeClr val="accent6">
                    <a:lumMod val="65000"/>
                  </a:schemeClr>
                </a:solidFill>
                <a:latin typeface="Arial"/>
                <a:ea typeface="Calibri" panose="020F0502020204030204" pitchFamily="34" charset="0"/>
                <a:cs typeface="Calibri" panose="020F0502020204030204" pitchFamily="34" charset="0"/>
              </a:defRPr>
            </a:pPr>
            <a:endParaRPr lang="en-US" sz="900" b="0" i="0" u="none" strike="noStrike" baseline="0" dirty="0">
              <a:solidFill>
                <a:schemeClr val="accent6">
                  <a:lumMod val="65000"/>
                </a:schemeClr>
              </a:solidFill>
              <a:latin typeface="Arial"/>
              <a:ea typeface="Calibri" panose="020F0502020204030204" pitchFamily="34" charset="0"/>
              <a:cs typeface="Calibri" panose="020F0502020204030204" pitchFamily="34" charset="0"/>
            </a:endParaRPr>
          </a:p>
        </cx:txPr>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withinLinear" id="14">
  <a:schemeClr val="accent1"/>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2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326">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dk1">
            <a:lumMod val="75000"/>
            <a:lumOff val="25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dk1">
            <a:lumMod val="75000"/>
            <a:lumOff val="25000"/>
          </a:schemeClr>
        </a:solidFill>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7.xml><?xml version="1.0" encoding="utf-8"?>
<cs:chartStyle xmlns:cs="http://schemas.microsoft.com/office/drawing/2012/chartStyle" xmlns:a="http://schemas.openxmlformats.org/drawingml/2006/main" id="2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0.0835</cdr:x>
      <cdr:y>0.31668</cdr:y>
    </cdr:from>
    <cdr:to>
      <cdr:x>0.13524</cdr:x>
      <cdr:y>0.39853</cdr:y>
    </cdr:to>
    <cdr:sp macro="" textlink="">
      <cdr:nvSpPr>
        <cdr:cNvPr id="2" name="Oval 1">
          <a:extLst xmlns:a="http://schemas.openxmlformats.org/drawingml/2006/main">
            <a:ext uri="{FF2B5EF4-FFF2-40B4-BE49-F238E27FC236}">
              <a16:creationId xmlns:a16="http://schemas.microsoft.com/office/drawing/2014/main" id="{09653DEE-F653-C60C-C19A-3B9404140966}"/>
            </a:ext>
          </a:extLst>
        </cdr:cNvPr>
        <cdr:cNvSpPr/>
      </cdr:nvSpPr>
      <cdr:spPr>
        <a:xfrm xmlns:a="http://schemas.openxmlformats.org/drawingml/2006/main">
          <a:off x="356203" y="861691"/>
          <a:ext cx="220717" cy="222688"/>
        </a:xfrm>
        <a:prstGeom xmlns:a="http://schemas.openxmlformats.org/drawingml/2006/main" prst="ellipse">
          <a:avLst/>
        </a:prstGeom>
        <a:noFill xmlns:a="http://schemas.openxmlformats.org/drawingml/2006/main"/>
        <a:ln xmlns:a="http://schemas.openxmlformats.org/drawingml/2006/main">
          <a:solidFill>
            <a:srgbClr val="FF0000"/>
          </a:solidFill>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2.xml><?xml version="1.0" encoding="utf-8"?>
<c:userShapes xmlns:c="http://schemas.openxmlformats.org/drawingml/2006/chart">
  <cdr:relSizeAnchor xmlns:cdr="http://schemas.openxmlformats.org/drawingml/2006/chartDrawing">
    <cdr:from>
      <cdr:x>0.62051</cdr:x>
      <cdr:y>0.13568</cdr:y>
    </cdr:from>
    <cdr:to>
      <cdr:x>0.82263</cdr:x>
      <cdr:y>0.70981</cdr:y>
    </cdr:to>
    <cdr:sp macro="" textlink="">
      <cdr:nvSpPr>
        <cdr:cNvPr id="2" name="Oval 1">
          <a:extLst xmlns:a="http://schemas.openxmlformats.org/drawingml/2006/main">
            <a:ext uri="{FF2B5EF4-FFF2-40B4-BE49-F238E27FC236}">
              <a16:creationId xmlns:a16="http://schemas.microsoft.com/office/drawing/2014/main" id="{0800B3D7-633F-B931-AF66-203251D02ADC}"/>
            </a:ext>
          </a:extLst>
        </cdr:cNvPr>
        <cdr:cNvSpPr/>
      </cdr:nvSpPr>
      <cdr:spPr>
        <a:xfrm xmlns:a="http://schemas.openxmlformats.org/drawingml/2006/main" rot="7927236">
          <a:off x="2114014" y="928180"/>
          <a:ext cx="1837461" cy="849531"/>
        </a:xfrm>
        <a:prstGeom xmlns:a="http://schemas.openxmlformats.org/drawingml/2006/main" prst="ellipse">
          <a:avLst/>
        </a:prstGeom>
        <a:noFill xmlns:a="http://schemas.openxmlformats.org/drawingml/2006/main"/>
        <a:ln xmlns:a="http://schemas.openxmlformats.org/drawingml/2006/main">
          <a:solidFill>
            <a:srgbClr val="FF0000"/>
          </a:solidFill>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xmlns:a="http://schemas.openxmlformats.org/drawingml/2006/main">
          <a:endParaRPr lang="en-US"/>
        </a:p>
      </cdr:txBody>
    </cdr:sp>
  </cdr:relSizeAnchor>
</c:userShapes>
</file>

<file path=ppt/drawings/drawing3.xml><?xml version="1.0" encoding="utf-8"?>
<c:userShapes xmlns:c="http://schemas.openxmlformats.org/drawingml/2006/chart">
  <cdr:relSizeAnchor xmlns:cdr="http://schemas.openxmlformats.org/drawingml/2006/chartDrawing">
    <cdr:from>
      <cdr:x>0.55208</cdr:x>
      <cdr:y>0.22104</cdr:y>
    </cdr:from>
    <cdr:to>
      <cdr:x>0.77273</cdr:x>
      <cdr:y>0.76502</cdr:y>
    </cdr:to>
    <cdr:sp macro="" textlink="">
      <cdr:nvSpPr>
        <cdr:cNvPr id="2" name="Oval 1">
          <a:extLst xmlns:a="http://schemas.openxmlformats.org/drawingml/2006/main">
            <a:ext uri="{FF2B5EF4-FFF2-40B4-BE49-F238E27FC236}">
              <a16:creationId xmlns:a16="http://schemas.microsoft.com/office/drawing/2014/main" id="{BD395027-C934-2F52-9DE8-DBDC413FDF4B}"/>
            </a:ext>
          </a:extLst>
        </cdr:cNvPr>
        <cdr:cNvSpPr/>
      </cdr:nvSpPr>
      <cdr:spPr>
        <a:xfrm xmlns:a="http://schemas.openxmlformats.org/drawingml/2006/main" rot="7927236">
          <a:off x="1897386" y="1025139"/>
          <a:ext cx="1629461" cy="903421"/>
        </a:xfrm>
        <a:prstGeom xmlns:a="http://schemas.openxmlformats.org/drawingml/2006/main" prst="ellipse">
          <a:avLst/>
        </a:prstGeom>
        <a:noFill xmlns:a="http://schemas.openxmlformats.org/drawingml/2006/main"/>
        <a:ln xmlns:a="http://schemas.openxmlformats.org/drawingml/2006/main">
          <a:solidFill>
            <a:srgbClr val="FF0000"/>
          </a:solidFill>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4c0020cfb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4c0020cfb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4c0020cfb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4c0020cfb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34691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4c0020cfb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4c0020cfb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75730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4c0020cfb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4c0020cfb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9628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4c0020cfb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4c0020cfb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22542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4c0020cfb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4c0020cfb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4102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4c0020cfb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4c0020cfb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50978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4c0020cfb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4c0020cfb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983909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4c0020cfb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4c0020cfb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06255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4c0020cfb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4c0020cfb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29075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4c0020cfb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4c0020cfb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2835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4c0020cfb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4c0020cfb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658951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4c0020cfb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4c0020cfb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49618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4c0020cfb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4c0020cfb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31907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4c0020cfb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4c0020cfb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294680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4c0020cfb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4c0020cfb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557322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24d5606f5df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24d5606f5df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71678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39910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794215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28195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412105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22376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807222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33027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21253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88281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a:extLst>
            <a:ext uri="{FF2B5EF4-FFF2-40B4-BE49-F238E27FC236}">
              <a16:creationId xmlns:a16="http://schemas.microsoft.com/office/drawing/2014/main" id="{030D03C5-38D5-A6B8-410D-E61FCE26A9D5}"/>
            </a:ext>
          </a:extLst>
        </p:cNvPr>
        <p:cNvGrpSpPr/>
        <p:nvPr/>
      </p:nvGrpSpPr>
      <p:grpSpPr>
        <a:xfrm>
          <a:off x="0" y="0"/>
          <a:ext cx="0" cy="0"/>
          <a:chOff x="0" y="0"/>
          <a:chExt cx="0" cy="0"/>
        </a:xfrm>
      </p:grpSpPr>
      <p:sp>
        <p:nvSpPr>
          <p:cNvPr id="378" name="Google Shape;378;gd5260bdd85_0_270:notes">
            <a:extLst>
              <a:ext uri="{FF2B5EF4-FFF2-40B4-BE49-F238E27FC236}">
                <a16:creationId xmlns:a16="http://schemas.microsoft.com/office/drawing/2014/main" id="{D120825A-6619-C477-A166-ED6270CAB1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d5260bdd85_0_270:notes">
            <a:extLst>
              <a:ext uri="{FF2B5EF4-FFF2-40B4-BE49-F238E27FC236}">
                <a16:creationId xmlns:a16="http://schemas.microsoft.com/office/drawing/2014/main" id="{EB4F270D-0A16-F158-190B-D06C02D1EA1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332523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a:extLst>
            <a:ext uri="{FF2B5EF4-FFF2-40B4-BE49-F238E27FC236}">
              <a16:creationId xmlns:a16="http://schemas.microsoft.com/office/drawing/2014/main" id="{201D247D-8B31-54BB-995F-096F3DAC3BD9}"/>
            </a:ext>
          </a:extLst>
        </p:cNvPr>
        <p:cNvGrpSpPr/>
        <p:nvPr/>
      </p:nvGrpSpPr>
      <p:grpSpPr>
        <a:xfrm>
          <a:off x="0" y="0"/>
          <a:ext cx="0" cy="0"/>
          <a:chOff x="0" y="0"/>
          <a:chExt cx="0" cy="0"/>
        </a:xfrm>
      </p:grpSpPr>
      <p:sp>
        <p:nvSpPr>
          <p:cNvPr id="378" name="Google Shape;378;gd5260bdd85_0_270:notes">
            <a:extLst>
              <a:ext uri="{FF2B5EF4-FFF2-40B4-BE49-F238E27FC236}">
                <a16:creationId xmlns:a16="http://schemas.microsoft.com/office/drawing/2014/main" id="{42B421A1-2268-27C0-EA03-34632987DF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d5260bdd85_0_270:notes">
            <a:extLst>
              <a:ext uri="{FF2B5EF4-FFF2-40B4-BE49-F238E27FC236}">
                <a16:creationId xmlns:a16="http://schemas.microsoft.com/office/drawing/2014/main" id="{A89B5E27-557C-6D48-FD58-F34C33B22E8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791035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a:extLst>
            <a:ext uri="{FF2B5EF4-FFF2-40B4-BE49-F238E27FC236}">
              <a16:creationId xmlns:a16="http://schemas.microsoft.com/office/drawing/2014/main" id="{8B138DF5-B578-13A1-2B36-AEABFE4B2681}"/>
            </a:ext>
          </a:extLst>
        </p:cNvPr>
        <p:cNvGrpSpPr/>
        <p:nvPr/>
      </p:nvGrpSpPr>
      <p:grpSpPr>
        <a:xfrm>
          <a:off x="0" y="0"/>
          <a:ext cx="0" cy="0"/>
          <a:chOff x="0" y="0"/>
          <a:chExt cx="0" cy="0"/>
        </a:xfrm>
      </p:grpSpPr>
      <p:sp>
        <p:nvSpPr>
          <p:cNvPr id="378" name="Google Shape;378;gd5260bdd85_0_270:notes">
            <a:extLst>
              <a:ext uri="{FF2B5EF4-FFF2-40B4-BE49-F238E27FC236}">
                <a16:creationId xmlns:a16="http://schemas.microsoft.com/office/drawing/2014/main" id="{BFA0B18E-8874-A381-0400-D490417C05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d5260bdd85_0_270:notes">
            <a:extLst>
              <a:ext uri="{FF2B5EF4-FFF2-40B4-BE49-F238E27FC236}">
                <a16:creationId xmlns:a16="http://schemas.microsoft.com/office/drawing/2014/main" id="{6F807C4F-3FE6-387C-8EDD-ADE0877B36D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72411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a:extLst>
            <a:ext uri="{FF2B5EF4-FFF2-40B4-BE49-F238E27FC236}">
              <a16:creationId xmlns:a16="http://schemas.microsoft.com/office/drawing/2014/main" id="{526D7DF9-CCA8-79B1-29C0-93201188E5F9}"/>
            </a:ext>
          </a:extLst>
        </p:cNvPr>
        <p:cNvGrpSpPr/>
        <p:nvPr/>
      </p:nvGrpSpPr>
      <p:grpSpPr>
        <a:xfrm>
          <a:off x="0" y="0"/>
          <a:ext cx="0" cy="0"/>
          <a:chOff x="0" y="0"/>
          <a:chExt cx="0" cy="0"/>
        </a:xfrm>
      </p:grpSpPr>
      <p:sp>
        <p:nvSpPr>
          <p:cNvPr id="378" name="Google Shape;378;gd5260bdd85_0_270:notes">
            <a:extLst>
              <a:ext uri="{FF2B5EF4-FFF2-40B4-BE49-F238E27FC236}">
                <a16:creationId xmlns:a16="http://schemas.microsoft.com/office/drawing/2014/main" id="{D044495C-824D-A0EB-66C7-91B63DE71AB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d5260bdd85_0_270:notes">
            <a:extLst>
              <a:ext uri="{FF2B5EF4-FFF2-40B4-BE49-F238E27FC236}">
                <a16:creationId xmlns:a16="http://schemas.microsoft.com/office/drawing/2014/main" id="{A025C9FE-841C-59E3-F199-5CB1299837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79748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a:extLst>
            <a:ext uri="{FF2B5EF4-FFF2-40B4-BE49-F238E27FC236}">
              <a16:creationId xmlns:a16="http://schemas.microsoft.com/office/drawing/2014/main" id="{29BFDE83-F0D3-242C-D5BD-C470E5190617}"/>
            </a:ext>
          </a:extLst>
        </p:cNvPr>
        <p:cNvGrpSpPr/>
        <p:nvPr/>
      </p:nvGrpSpPr>
      <p:grpSpPr>
        <a:xfrm>
          <a:off x="0" y="0"/>
          <a:ext cx="0" cy="0"/>
          <a:chOff x="0" y="0"/>
          <a:chExt cx="0" cy="0"/>
        </a:xfrm>
      </p:grpSpPr>
      <p:sp>
        <p:nvSpPr>
          <p:cNvPr id="378" name="Google Shape;378;gd5260bdd85_0_270:notes">
            <a:extLst>
              <a:ext uri="{FF2B5EF4-FFF2-40B4-BE49-F238E27FC236}">
                <a16:creationId xmlns:a16="http://schemas.microsoft.com/office/drawing/2014/main" id="{27291CF7-7064-7B4D-895B-E3CA2F96B8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d5260bdd85_0_270:notes">
            <a:extLst>
              <a:ext uri="{FF2B5EF4-FFF2-40B4-BE49-F238E27FC236}">
                <a16:creationId xmlns:a16="http://schemas.microsoft.com/office/drawing/2014/main" id="{7BAF739A-31BE-2AB5-8733-F74C9B695A8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130433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a:extLst>
            <a:ext uri="{FF2B5EF4-FFF2-40B4-BE49-F238E27FC236}">
              <a16:creationId xmlns:a16="http://schemas.microsoft.com/office/drawing/2014/main" id="{2FC4E7E3-0F00-A713-A0BE-33D0B2708E75}"/>
            </a:ext>
          </a:extLst>
        </p:cNvPr>
        <p:cNvGrpSpPr/>
        <p:nvPr/>
      </p:nvGrpSpPr>
      <p:grpSpPr>
        <a:xfrm>
          <a:off x="0" y="0"/>
          <a:ext cx="0" cy="0"/>
          <a:chOff x="0" y="0"/>
          <a:chExt cx="0" cy="0"/>
        </a:xfrm>
      </p:grpSpPr>
      <p:sp>
        <p:nvSpPr>
          <p:cNvPr id="378" name="Google Shape;378;gd5260bdd85_0_270:notes">
            <a:extLst>
              <a:ext uri="{FF2B5EF4-FFF2-40B4-BE49-F238E27FC236}">
                <a16:creationId xmlns:a16="http://schemas.microsoft.com/office/drawing/2014/main" id="{B4DC7A92-38D7-7DF0-92FF-7B0EF5A785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d5260bdd85_0_270:notes">
            <a:extLst>
              <a:ext uri="{FF2B5EF4-FFF2-40B4-BE49-F238E27FC236}">
                <a16:creationId xmlns:a16="http://schemas.microsoft.com/office/drawing/2014/main" id="{555F1D7B-5D15-EEC0-FAE5-2084C2AD90A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88000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a:extLst>
            <a:ext uri="{FF2B5EF4-FFF2-40B4-BE49-F238E27FC236}">
              <a16:creationId xmlns:a16="http://schemas.microsoft.com/office/drawing/2014/main" id="{378CC35F-8C9E-3473-DDEF-EE0B837106FB}"/>
            </a:ext>
          </a:extLst>
        </p:cNvPr>
        <p:cNvGrpSpPr/>
        <p:nvPr/>
      </p:nvGrpSpPr>
      <p:grpSpPr>
        <a:xfrm>
          <a:off x="0" y="0"/>
          <a:ext cx="0" cy="0"/>
          <a:chOff x="0" y="0"/>
          <a:chExt cx="0" cy="0"/>
        </a:xfrm>
      </p:grpSpPr>
      <p:sp>
        <p:nvSpPr>
          <p:cNvPr id="378" name="Google Shape;378;gd5260bdd85_0_270:notes">
            <a:extLst>
              <a:ext uri="{FF2B5EF4-FFF2-40B4-BE49-F238E27FC236}">
                <a16:creationId xmlns:a16="http://schemas.microsoft.com/office/drawing/2014/main" id="{18471692-BD14-39BB-CCB2-D879C05346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d5260bdd85_0_270:notes">
            <a:extLst>
              <a:ext uri="{FF2B5EF4-FFF2-40B4-BE49-F238E27FC236}">
                <a16:creationId xmlns:a16="http://schemas.microsoft.com/office/drawing/2014/main" id="{F61BF3ED-83A2-D5D8-7A03-C56DA8A37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31010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a:extLst>
            <a:ext uri="{FF2B5EF4-FFF2-40B4-BE49-F238E27FC236}">
              <a16:creationId xmlns:a16="http://schemas.microsoft.com/office/drawing/2014/main" id="{DE3754AD-0E14-7048-5AF0-850E58E29A26}"/>
            </a:ext>
          </a:extLst>
        </p:cNvPr>
        <p:cNvGrpSpPr/>
        <p:nvPr/>
      </p:nvGrpSpPr>
      <p:grpSpPr>
        <a:xfrm>
          <a:off x="0" y="0"/>
          <a:ext cx="0" cy="0"/>
          <a:chOff x="0" y="0"/>
          <a:chExt cx="0" cy="0"/>
        </a:xfrm>
      </p:grpSpPr>
      <p:sp>
        <p:nvSpPr>
          <p:cNvPr id="378" name="Google Shape;378;gd5260bdd85_0_270:notes">
            <a:extLst>
              <a:ext uri="{FF2B5EF4-FFF2-40B4-BE49-F238E27FC236}">
                <a16:creationId xmlns:a16="http://schemas.microsoft.com/office/drawing/2014/main" id="{4A318C96-20B0-BF47-A69C-868408D0D8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d5260bdd85_0_270:notes">
            <a:extLst>
              <a:ext uri="{FF2B5EF4-FFF2-40B4-BE49-F238E27FC236}">
                <a16:creationId xmlns:a16="http://schemas.microsoft.com/office/drawing/2014/main" id="{846DB139-FE2E-1ED0-8517-8471F0C3CB1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103398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a:extLst>
            <a:ext uri="{FF2B5EF4-FFF2-40B4-BE49-F238E27FC236}">
              <a16:creationId xmlns:a16="http://schemas.microsoft.com/office/drawing/2014/main" id="{99E44FDE-F1AE-81D1-D996-CD8FC57BEEDF}"/>
            </a:ext>
          </a:extLst>
        </p:cNvPr>
        <p:cNvGrpSpPr/>
        <p:nvPr/>
      </p:nvGrpSpPr>
      <p:grpSpPr>
        <a:xfrm>
          <a:off x="0" y="0"/>
          <a:ext cx="0" cy="0"/>
          <a:chOff x="0" y="0"/>
          <a:chExt cx="0" cy="0"/>
        </a:xfrm>
      </p:grpSpPr>
      <p:sp>
        <p:nvSpPr>
          <p:cNvPr id="378" name="Google Shape;378;gd5260bdd85_0_270:notes">
            <a:extLst>
              <a:ext uri="{FF2B5EF4-FFF2-40B4-BE49-F238E27FC236}">
                <a16:creationId xmlns:a16="http://schemas.microsoft.com/office/drawing/2014/main" id="{9E5FC8D1-8512-7AEE-700D-08BC172638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d5260bdd85_0_270:notes">
            <a:extLst>
              <a:ext uri="{FF2B5EF4-FFF2-40B4-BE49-F238E27FC236}">
                <a16:creationId xmlns:a16="http://schemas.microsoft.com/office/drawing/2014/main" id="{03029B1E-D51C-385A-EC07-1588A1129C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58182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a:extLst>
            <a:ext uri="{FF2B5EF4-FFF2-40B4-BE49-F238E27FC236}">
              <a16:creationId xmlns:a16="http://schemas.microsoft.com/office/drawing/2014/main" id="{EC9987E4-444B-D228-F745-2722AC1B1BE1}"/>
            </a:ext>
          </a:extLst>
        </p:cNvPr>
        <p:cNvGrpSpPr/>
        <p:nvPr/>
      </p:nvGrpSpPr>
      <p:grpSpPr>
        <a:xfrm>
          <a:off x="0" y="0"/>
          <a:ext cx="0" cy="0"/>
          <a:chOff x="0" y="0"/>
          <a:chExt cx="0" cy="0"/>
        </a:xfrm>
      </p:grpSpPr>
      <p:sp>
        <p:nvSpPr>
          <p:cNvPr id="378" name="Google Shape;378;gd5260bdd85_0_270:notes">
            <a:extLst>
              <a:ext uri="{FF2B5EF4-FFF2-40B4-BE49-F238E27FC236}">
                <a16:creationId xmlns:a16="http://schemas.microsoft.com/office/drawing/2014/main" id="{014A562E-E0D2-675C-0EE4-416B998C56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d5260bdd85_0_270:notes">
            <a:extLst>
              <a:ext uri="{FF2B5EF4-FFF2-40B4-BE49-F238E27FC236}">
                <a16:creationId xmlns:a16="http://schemas.microsoft.com/office/drawing/2014/main" id="{8D52F7BB-D320-57B0-2064-E3A2780D12C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754332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a:extLst>
            <a:ext uri="{FF2B5EF4-FFF2-40B4-BE49-F238E27FC236}">
              <a16:creationId xmlns:a16="http://schemas.microsoft.com/office/drawing/2014/main" id="{AF6E6290-C1C3-E635-1346-324BACEC5C70}"/>
            </a:ext>
          </a:extLst>
        </p:cNvPr>
        <p:cNvGrpSpPr/>
        <p:nvPr/>
      </p:nvGrpSpPr>
      <p:grpSpPr>
        <a:xfrm>
          <a:off x="0" y="0"/>
          <a:ext cx="0" cy="0"/>
          <a:chOff x="0" y="0"/>
          <a:chExt cx="0" cy="0"/>
        </a:xfrm>
      </p:grpSpPr>
      <p:sp>
        <p:nvSpPr>
          <p:cNvPr id="378" name="Google Shape;378;gd5260bdd85_0_270:notes">
            <a:extLst>
              <a:ext uri="{FF2B5EF4-FFF2-40B4-BE49-F238E27FC236}">
                <a16:creationId xmlns:a16="http://schemas.microsoft.com/office/drawing/2014/main" id="{93CC10F6-C959-A140-AC34-EF9F5A6EE4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d5260bdd85_0_270:notes">
            <a:extLst>
              <a:ext uri="{FF2B5EF4-FFF2-40B4-BE49-F238E27FC236}">
                <a16:creationId xmlns:a16="http://schemas.microsoft.com/office/drawing/2014/main" id="{C09F78A7-9715-3390-1676-52A67AFF64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093557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a:extLst>
            <a:ext uri="{FF2B5EF4-FFF2-40B4-BE49-F238E27FC236}">
              <a16:creationId xmlns:a16="http://schemas.microsoft.com/office/drawing/2014/main" id="{B1B875F0-4DC6-6E8B-3D7C-240C64779CC7}"/>
            </a:ext>
          </a:extLst>
        </p:cNvPr>
        <p:cNvGrpSpPr/>
        <p:nvPr/>
      </p:nvGrpSpPr>
      <p:grpSpPr>
        <a:xfrm>
          <a:off x="0" y="0"/>
          <a:ext cx="0" cy="0"/>
          <a:chOff x="0" y="0"/>
          <a:chExt cx="0" cy="0"/>
        </a:xfrm>
      </p:grpSpPr>
      <p:sp>
        <p:nvSpPr>
          <p:cNvPr id="378" name="Google Shape;378;gd5260bdd85_0_270:notes">
            <a:extLst>
              <a:ext uri="{FF2B5EF4-FFF2-40B4-BE49-F238E27FC236}">
                <a16:creationId xmlns:a16="http://schemas.microsoft.com/office/drawing/2014/main" id="{ABCB528D-290B-A454-B13E-38E48575D0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d5260bdd85_0_270:notes">
            <a:extLst>
              <a:ext uri="{FF2B5EF4-FFF2-40B4-BE49-F238E27FC236}">
                <a16:creationId xmlns:a16="http://schemas.microsoft.com/office/drawing/2014/main" id="{FF30763B-F2BE-7963-7FD5-3E4DD4E5C7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705110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a:extLst>
            <a:ext uri="{FF2B5EF4-FFF2-40B4-BE49-F238E27FC236}">
              <a16:creationId xmlns:a16="http://schemas.microsoft.com/office/drawing/2014/main" id="{EF6DD501-FE73-6B4C-BA2E-D134CC81CF8B}"/>
            </a:ext>
          </a:extLst>
        </p:cNvPr>
        <p:cNvGrpSpPr/>
        <p:nvPr/>
      </p:nvGrpSpPr>
      <p:grpSpPr>
        <a:xfrm>
          <a:off x="0" y="0"/>
          <a:ext cx="0" cy="0"/>
          <a:chOff x="0" y="0"/>
          <a:chExt cx="0" cy="0"/>
        </a:xfrm>
      </p:grpSpPr>
      <p:sp>
        <p:nvSpPr>
          <p:cNvPr id="378" name="Google Shape;378;gd5260bdd85_0_270:notes">
            <a:extLst>
              <a:ext uri="{FF2B5EF4-FFF2-40B4-BE49-F238E27FC236}">
                <a16:creationId xmlns:a16="http://schemas.microsoft.com/office/drawing/2014/main" id="{33D9315E-A889-5685-8026-9FD1DB0462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d5260bdd85_0_270:notes">
            <a:extLst>
              <a:ext uri="{FF2B5EF4-FFF2-40B4-BE49-F238E27FC236}">
                <a16:creationId xmlns:a16="http://schemas.microsoft.com/office/drawing/2014/main" id="{E7DBBD3A-FBB9-194A-3338-321153778D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451054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a:extLst>
            <a:ext uri="{FF2B5EF4-FFF2-40B4-BE49-F238E27FC236}">
              <a16:creationId xmlns:a16="http://schemas.microsoft.com/office/drawing/2014/main" id="{37590CBE-3746-FD69-F562-49F1FA4BE59B}"/>
            </a:ext>
          </a:extLst>
        </p:cNvPr>
        <p:cNvGrpSpPr/>
        <p:nvPr/>
      </p:nvGrpSpPr>
      <p:grpSpPr>
        <a:xfrm>
          <a:off x="0" y="0"/>
          <a:ext cx="0" cy="0"/>
          <a:chOff x="0" y="0"/>
          <a:chExt cx="0" cy="0"/>
        </a:xfrm>
      </p:grpSpPr>
      <p:sp>
        <p:nvSpPr>
          <p:cNvPr id="378" name="Google Shape;378;gd5260bdd85_0_270:notes">
            <a:extLst>
              <a:ext uri="{FF2B5EF4-FFF2-40B4-BE49-F238E27FC236}">
                <a16:creationId xmlns:a16="http://schemas.microsoft.com/office/drawing/2014/main" id="{B6AB8D8B-1717-9348-2314-4D9CC7B429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d5260bdd85_0_270:notes">
            <a:extLst>
              <a:ext uri="{FF2B5EF4-FFF2-40B4-BE49-F238E27FC236}">
                <a16:creationId xmlns:a16="http://schemas.microsoft.com/office/drawing/2014/main" id="{1A37889F-3034-7F20-33D8-7D8AD3E7295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538143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31393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20310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215558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818309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199906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01648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24d5606f5df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24d5606f5df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44301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218021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7814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24d5606f5df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24d5606f5df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44132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92710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737664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4c0020cfb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4c0020cfb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180739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97036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24d5606f5df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24d5606f5df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15748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5820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512583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473424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24d5606f5df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24d5606f5df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3469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4c0020cfb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4c0020cfb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72291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4c0020cfb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4c0020cfb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915414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6707" b="8918"/>
          <a:stretch/>
        </p:blipFill>
        <p:spPr>
          <a:xfrm>
            <a:off x="-25" y="0"/>
            <a:ext cx="9143999" cy="5143500"/>
          </a:xfrm>
          <a:prstGeom prst="rect">
            <a:avLst/>
          </a:prstGeom>
          <a:noFill/>
          <a:ln>
            <a:noFill/>
          </a:ln>
        </p:spPr>
      </p:pic>
      <p:sp>
        <p:nvSpPr>
          <p:cNvPr id="10" name="Google Shape;10;p2"/>
          <p:cNvSpPr txBox="1">
            <a:spLocks noGrp="1"/>
          </p:cNvSpPr>
          <p:nvPr>
            <p:ph type="ctrTitle"/>
          </p:nvPr>
        </p:nvSpPr>
        <p:spPr>
          <a:xfrm>
            <a:off x="713225" y="1432275"/>
            <a:ext cx="7717500" cy="16101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47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307675" y="3235425"/>
            <a:ext cx="4528800" cy="475800"/>
          </a:xfrm>
          <a:prstGeom prst="rect">
            <a:avLst/>
          </a:pr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99"/>
        <p:cNvGrpSpPr/>
        <p:nvPr/>
      </p:nvGrpSpPr>
      <p:grpSpPr>
        <a:xfrm>
          <a:off x="0" y="0"/>
          <a:ext cx="0" cy="0"/>
          <a:chOff x="0" y="0"/>
          <a:chExt cx="0" cy="0"/>
        </a:xfrm>
      </p:grpSpPr>
      <p:pic>
        <p:nvPicPr>
          <p:cNvPr id="200" name="Google Shape;200;p31"/>
          <p:cNvPicPr preferRelativeResize="0"/>
          <p:nvPr/>
        </p:nvPicPr>
        <p:blipFill>
          <a:blip r:embed="rId2">
            <a:alphaModFix/>
          </a:blip>
          <a:stretch>
            <a:fillRect/>
          </a:stretch>
        </p:blipFill>
        <p:spPr>
          <a:xfrm flipH="1">
            <a:off x="0" y="0"/>
            <a:ext cx="9144000" cy="5143500"/>
          </a:xfrm>
          <a:prstGeom prst="rect">
            <a:avLst/>
          </a:prstGeom>
          <a:noFill/>
          <a:ln>
            <a:noFill/>
          </a:ln>
        </p:spPr>
      </p:pic>
      <p:sp>
        <p:nvSpPr>
          <p:cNvPr id="201" name="Google Shape;201;p31"/>
          <p:cNvSpPr/>
          <p:nvPr/>
        </p:nvSpPr>
        <p:spPr>
          <a:xfrm>
            <a:off x="713225" y="0"/>
            <a:ext cx="7717500" cy="1904700"/>
          </a:xfrm>
          <a:prstGeom prst="rect">
            <a:avLst/>
          </a:prstGeom>
          <a:solidFill>
            <a:srgbClr val="222525">
              <a:alpha val="7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2"/>
        <p:cNvGrpSpPr/>
        <p:nvPr/>
      </p:nvGrpSpPr>
      <p:grpSpPr>
        <a:xfrm>
          <a:off x="0" y="0"/>
          <a:ext cx="0" cy="0"/>
          <a:chOff x="0" y="0"/>
          <a:chExt cx="0" cy="0"/>
        </a:xfrm>
      </p:grpSpPr>
      <p:pic>
        <p:nvPicPr>
          <p:cNvPr id="43" name="Google Shape;43;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4" name="Google Shape;44;p9"/>
          <p:cNvSpPr txBox="1">
            <a:spLocks noGrp="1"/>
          </p:cNvSpPr>
          <p:nvPr>
            <p:ph type="title"/>
          </p:nvPr>
        </p:nvSpPr>
        <p:spPr>
          <a:xfrm>
            <a:off x="2135550" y="1035357"/>
            <a:ext cx="4872900" cy="178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200"/>
              <a:buNone/>
              <a:defRPr sz="10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5" name="Google Shape;45;p9"/>
          <p:cNvSpPr txBox="1">
            <a:spLocks noGrp="1"/>
          </p:cNvSpPr>
          <p:nvPr>
            <p:ph type="subTitle" idx="1"/>
          </p:nvPr>
        </p:nvSpPr>
        <p:spPr>
          <a:xfrm>
            <a:off x="2254075" y="2816925"/>
            <a:ext cx="4635900" cy="738300"/>
          </a:xfrm>
          <a:prstGeom prst="rect">
            <a:avLst/>
          </a:prstGeom>
          <a:solidFill>
            <a:schemeClr val="dk1"/>
          </a:solid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369320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flipH="1">
            <a:off x="0" y="0"/>
            <a:ext cx="9144000" cy="5143500"/>
          </a:xfrm>
          <a:prstGeom prst="rect">
            <a:avLst/>
          </a:prstGeom>
          <a:noFill/>
          <a:ln>
            <a:noFill/>
          </a:ln>
        </p:spPr>
      </p:pic>
      <p:sp>
        <p:nvSpPr>
          <p:cNvPr id="14" name="Google Shape;14;p3"/>
          <p:cNvSpPr txBox="1">
            <a:spLocks noGrp="1"/>
          </p:cNvSpPr>
          <p:nvPr>
            <p:ph type="title"/>
          </p:nvPr>
        </p:nvSpPr>
        <p:spPr>
          <a:xfrm>
            <a:off x="713225" y="2086425"/>
            <a:ext cx="4976700" cy="9702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713225" y="1019850"/>
            <a:ext cx="1241100" cy="915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 name="Google Shape;16;p3"/>
          <p:cNvSpPr txBox="1">
            <a:spLocks noGrp="1"/>
          </p:cNvSpPr>
          <p:nvPr>
            <p:ph type="subTitle" idx="1"/>
          </p:nvPr>
        </p:nvSpPr>
        <p:spPr>
          <a:xfrm>
            <a:off x="713225" y="3207300"/>
            <a:ext cx="3987900" cy="375000"/>
          </a:xfrm>
          <a:prstGeom prst="rect">
            <a:avLst/>
          </a:pr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4"/>
        <p:cNvGrpSpPr/>
        <p:nvPr/>
      </p:nvGrpSpPr>
      <p:grpSpPr>
        <a:xfrm>
          <a:off x="0" y="0"/>
          <a:ext cx="0" cy="0"/>
          <a:chOff x="0" y="0"/>
          <a:chExt cx="0" cy="0"/>
        </a:xfrm>
      </p:grpSpPr>
      <p:pic>
        <p:nvPicPr>
          <p:cNvPr id="55" name="Google Shape;55;p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56" name="Google Shape;56;p13"/>
          <p:cNvSpPr/>
          <p:nvPr/>
        </p:nvSpPr>
        <p:spPr>
          <a:xfrm>
            <a:off x="0" y="1183850"/>
            <a:ext cx="9144000" cy="3959700"/>
          </a:xfrm>
          <a:prstGeom prst="rect">
            <a:avLst/>
          </a:prstGeom>
          <a:solidFill>
            <a:srgbClr val="222525">
              <a:alpha val="7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8" name="Google Shape;58;p13"/>
          <p:cNvSpPr txBox="1">
            <a:spLocks noGrp="1"/>
          </p:cNvSpPr>
          <p:nvPr>
            <p:ph type="subTitle" idx="1"/>
          </p:nvPr>
        </p:nvSpPr>
        <p:spPr>
          <a:xfrm>
            <a:off x="720000" y="22091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 name="Google Shape;59;p13"/>
          <p:cNvSpPr txBox="1">
            <a:spLocks noGrp="1"/>
          </p:cNvSpPr>
          <p:nvPr>
            <p:ph type="subTitle" idx="2"/>
          </p:nvPr>
        </p:nvSpPr>
        <p:spPr>
          <a:xfrm>
            <a:off x="3419271" y="22091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0" name="Google Shape;60;p13"/>
          <p:cNvSpPr txBox="1">
            <a:spLocks noGrp="1"/>
          </p:cNvSpPr>
          <p:nvPr>
            <p:ph type="subTitle" idx="3"/>
          </p:nvPr>
        </p:nvSpPr>
        <p:spPr>
          <a:xfrm>
            <a:off x="720000" y="3942375"/>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 name="Google Shape;61;p13"/>
          <p:cNvSpPr txBox="1">
            <a:spLocks noGrp="1"/>
          </p:cNvSpPr>
          <p:nvPr>
            <p:ph type="subTitle" idx="4"/>
          </p:nvPr>
        </p:nvSpPr>
        <p:spPr>
          <a:xfrm>
            <a:off x="3419271" y="3942375"/>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2" name="Google Shape;62;p13"/>
          <p:cNvSpPr txBox="1">
            <a:spLocks noGrp="1"/>
          </p:cNvSpPr>
          <p:nvPr>
            <p:ph type="subTitle" idx="5"/>
          </p:nvPr>
        </p:nvSpPr>
        <p:spPr>
          <a:xfrm>
            <a:off x="6118549" y="22091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3" name="Google Shape;63;p13"/>
          <p:cNvSpPr txBox="1">
            <a:spLocks noGrp="1"/>
          </p:cNvSpPr>
          <p:nvPr>
            <p:ph type="subTitle" idx="6"/>
          </p:nvPr>
        </p:nvSpPr>
        <p:spPr>
          <a:xfrm>
            <a:off x="6118549" y="3942375"/>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4" name="Google Shape;64;p13"/>
          <p:cNvSpPr txBox="1">
            <a:spLocks noGrp="1"/>
          </p:cNvSpPr>
          <p:nvPr>
            <p:ph type="title" idx="7" hasCustomPrompt="1"/>
          </p:nvPr>
        </p:nvSpPr>
        <p:spPr>
          <a:xfrm>
            <a:off x="720000" y="1332020"/>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6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a:spLocks noGrp="1"/>
          </p:cNvSpPr>
          <p:nvPr>
            <p:ph type="title" idx="8" hasCustomPrompt="1"/>
          </p:nvPr>
        </p:nvSpPr>
        <p:spPr>
          <a:xfrm>
            <a:off x="720000" y="306461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6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6" name="Google Shape;66;p13"/>
          <p:cNvSpPr txBox="1">
            <a:spLocks noGrp="1"/>
          </p:cNvSpPr>
          <p:nvPr>
            <p:ph type="title" idx="9" hasCustomPrompt="1"/>
          </p:nvPr>
        </p:nvSpPr>
        <p:spPr>
          <a:xfrm>
            <a:off x="3419271" y="1332020"/>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6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a:spLocks noGrp="1"/>
          </p:cNvSpPr>
          <p:nvPr>
            <p:ph type="title" idx="13" hasCustomPrompt="1"/>
          </p:nvPr>
        </p:nvSpPr>
        <p:spPr>
          <a:xfrm>
            <a:off x="3419271" y="306461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6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a:spLocks noGrp="1"/>
          </p:cNvSpPr>
          <p:nvPr>
            <p:ph type="title" idx="14" hasCustomPrompt="1"/>
          </p:nvPr>
        </p:nvSpPr>
        <p:spPr>
          <a:xfrm>
            <a:off x="6118549" y="1332020"/>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6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title" idx="15" hasCustomPrompt="1"/>
          </p:nvPr>
        </p:nvSpPr>
        <p:spPr>
          <a:xfrm>
            <a:off x="6118549" y="306461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6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0" name="Google Shape;70;p13"/>
          <p:cNvSpPr txBox="1">
            <a:spLocks noGrp="1"/>
          </p:cNvSpPr>
          <p:nvPr>
            <p:ph type="subTitle" idx="16"/>
          </p:nvPr>
        </p:nvSpPr>
        <p:spPr>
          <a:xfrm>
            <a:off x="720000" y="1801112"/>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200">
                <a:latin typeface="Orbitron"/>
                <a:ea typeface="Orbitron"/>
                <a:cs typeface="Orbitron"/>
                <a:sym typeface="Orbitro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1" name="Google Shape;71;p13"/>
          <p:cNvSpPr txBox="1">
            <a:spLocks noGrp="1"/>
          </p:cNvSpPr>
          <p:nvPr>
            <p:ph type="subTitle" idx="17"/>
          </p:nvPr>
        </p:nvSpPr>
        <p:spPr>
          <a:xfrm>
            <a:off x="3419271" y="1801112"/>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200">
                <a:latin typeface="Orbitron"/>
                <a:ea typeface="Orbitron"/>
                <a:cs typeface="Orbitron"/>
                <a:sym typeface="Orbitro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2" name="Google Shape;72;p13"/>
          <p:cNvSpPr txBox="1">
            <a:spLocks noGrp="1"/>
          </p:cNvSpPr>
          <p:nvPr>
            <p:ph type="subTitle" idx="18"/>
          </p:nvPr>
        </p:nvSpPr>
        <p:spPr>
          <a:xfrm>
            <a:off x="6118549" y="1801112"/>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200">
                <a:latin typeface="Orbitron"/>
                <a:ea typeface="Orbitron"/>
                <a:cs typeface="Orbitron"/>
                <a:sym typeface="Orbitro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3" name="Google Shape;73;p13"/>
          <p:cNvSpPr txBox="1">
            <a:spLocks noGrp="1"/>
          </p:cNvSpPr>
          <p:nvPr>
            <p:ph type="subTitle" idx="19"/>
          </p:nvPr>
        </p:nvSpPr>
        <p:spPr>
          <a:xfrm>
            <a:off x="720000" y="3533775"/>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200">
                <a:latin typeface="Orbitron"/>
                <a:ea typeface="Orbitron"/>
                <a:cs typeface="Orbitron"/>
                <a:sym typeface="Orbitro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4" name="Google Shape;74;p13"/>
          <p:cNvSpPr txBox="1">
            <a:spLocks noGrp="1"/>
          </p:cNvSpPr>
          <p:nvPr>
            <p:ph type="subTitle" idx="20"/>
          </p:nvPr>
        </p:nvSpPr>
        <p:spPr>
          <a:xfrm>
            <a:off x="3419271" y="3533775"/>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200">
                <a:latin typeface="Orbitron"/>
                <a:ea typeface="Orbitron"/>
                <a:cs typeface="Orbitron"/>
                <a:sym typeface="Orbitro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5" name="Google Shape;75;p13"/>
          <p:cNvSpPr txBox="1">
            <a:spLocks noGrp="1"/>
          </p:cNvSpPr>
          <p:nvPr>
            <p:ph type="subTitle" idx="21"/>
          </p:nvPr>
        </p:nvSpPr>
        <p:spPr>
          <a:xfrm>
            <a:off x="6118549" y="3533775"/>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200">
                <a:latin typeface="Orbitron"/>
                <a:ea typeface="Orbitron"/>
                <a:cs typeface="Orbitron"/>
                <a:sym typeface="Orbitro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1">
  <p:cSld name="CUSTOM_11">
    <p:spTree>
      <p:nvGrpSpPr>
        <p:cNvPr id="1" name="Shape 76"/>
        <p:cNvGrpSpPr/>
        <p:nvPr/>
      </p:nvGrpSpPr>
      <p:grpSpPr>
        <a:xfrm>
          <a:off x="0" y="0"/>
          <a:ext cx="0" cy="0"/>
          <a:chOff x="0" y="0"/>
          <a:chExt cx="0" cy="0"/>
        </a:xfrm>
      </p:grpSpPr>
      <p:pic>
        <p:nvPicPr>
          <p:cNvPr id="77" name="Google Shape;77;p14"/>
          <p:cNvPicPr preferRelativeResize="0"/>
          <p:nvPr/>
        </p:nvPicPr>
        <p:blipFill>
          <a:blip r:embed="rId2">
            <a:alphaModFix/>
          </a:blip>
          <a:stretch>
            <a:fillRect/>
          </a:stretch>
        </p:blipFill>
        <p:spPr>
          <a:xfrm flipH="1">
            <a:off x="0" y="0"/>
            <a:ext cx="9144000" cy="5143500"/>
          </a:xfrm>
          <a:prstGeom prst="rect">
            <a:avLst/>
          </a:prstGeom>
          <a:noFill/>
          <a:ln>
            <a:noFill/>
          </a:ln>
        </p:spPr>
      </p:pic>
      <p:sp>
        <p:nvSpPr>
          <p:cNvPr id="78" name="Google Shape;78;p14"/>
          <p:cNvSpPr txBox="1">
            <a:spLocks noGrp="1"/>
          </p:cNvSpPr>
          <p:nvPr>
            <p:ph type="title"/>
          </p:nvPr>
        </p:nvSpPr>
        <p:spPr>
          <a:xfrm>
            <a:off x="3454075" y="3108125"/>
            <a:ext cx="4976700" cy="970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5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9" name="Google Shape;79;p14"/>
          <p:cNvSpPr txBox="1">
            <a:spLocks noGrp="1"/>
          </p:cNvSpPr>
          <p:nvPr>
            <p:ph type="title" idx="2" hasCustomPrompt="1"/>
          </p:nvPr>
        </p:nvSpPr>
        <p:spPr>
          <a:xfrm>
            <a:off x="6967675" y="2041550"/>
            <a:ext cx="1463100" cy="915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80" name="Google Shape;80;p14"/>
          <p:cNvSpPr txBox="1">
            <a:spLocks noGrp="1"/>
          </p:cNvSpPr>
          <p:nvPr>
            <p:ph type="subTitle" idx="1"/>
          </p:nvPr>
        </p:nvSpPr>
        <p:spPr>
          <a:xfrm>
            <a:off x="4442875" y="4229000"/>
            <a:ext cx="3987900" cy="375000"/>
          </a:xfrm>
          <a:prstGeom prst="rect">
            <a:avLst/>
          </a:pr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12"/>
        <p:cNvGrpSpPr/>
        <p:nvPr/>
      </p:nvGrpSpPr>
      <p:grpSpPr>
        <a:xfrm>
          <a:off x="0" y="0"/>
          <a:ext cx="0" cy="0"/>
          <a:chOff x="0" y="0"/>
          <a:chExt cx="0" cy="0"/>
        </a:xfrm>
      </p:grpSpPr>
      <p:pic>
        <p:nvPicPr>
          <p:cNvPr id="113" name="Google Shape;113;p21"/>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4" name="Google Shape;114;p21"/>
          <p:cNvSpPr/>
          <p:nvPr/>
        </p:nvSpPr>
        <p:spPr>
          <a:xfrm>
            <a:off x="385450" y="405425"/>
            <a:ext cx="8346000" cy="4296900"/>
          </a:xfrm>
          <a:prstGeom prst="rect">
            <a:avLst/>
          </a:prstGeom>
          <a:solidFill>
            <a:srgbClr val="222525">
              <a:alpha val="7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6" name="Google Shape;116;p21"/>
          <p:cNvSpPr txBox="1">
            <a:spLocks noGrp="1"/>
          </p:cNvSpPr>
          <p:nvPr>
            <p:ph type="subTitle" idx="1"/>
          </p:nvPr>
        </p:nvSpPr>
        <p:spPr>
          <a:xfrm>
            <a:off x="4789218" y="1667625"/>
            <a:ext cx="2717700" cy="2420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21"/>
          <p:cNvSpPr txBox="1">
            <a:spLocks noGrp="1"/>
          </p:cNvSpPr>
          <p:nvPr>
            <p:ph type="subTitle" idx="2"/>
          </p:nvPr>
        </p:nvSpPr>
        <p:spPr>
          <a:xfrm>
            <a:off x="1637175" y="1667625"/>
            <a:ext cx="2717700" cy="2420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64"/>
        <p:cNvGrpSpPr/>
        <p:nvPr/>
      </p:nvGrpSpPr>
      <p:grpSpPr>
        <a:xfrm>
          <a:off x="0" y="0"/>
          <a:ext cx="0" cy="0"/>
          <a:chOff x="0" y="0"/>
          <a:chExt cx="0" cy="0"/>
        </a:xfrm>
      </p:grpSpPr>
      <p:pic>
        <p:nvPicPr>
          <p:cNvPr id="165" name="Google Shape;165;p26"/>
          <p:cNvPicPr preferRelativeResize="0"/>
          <p:nvPr/>
        </p:nvPicPr>
        <p:blipFill>
          <a:blip r:embed="rId2">
            <a:alphaModFix/>
          </a:blip>
          <a:stretch>
            <a:fillRect/>
          </a:stretch>
        </p:blipFill>
        <p:spPr>
          <a:xfrm>
            <a:off x="0" y="0"/>
            <a:ext cx="9144000" cy="5143500"/>
          </a:xfrm>
          <a:prstGeom prst="rect">
            <a:avLst/>
          </a:prstGeom>
          <a:noFill/>
          <a:ln>
            <a:noFill/>
          </a:ln>
        </p:spPr>
      </p:pic>
      <p:sp>
        <p:nvSpPr>
          <p:cNvPr id="166" name="Google Shape;166;p26"/>
          <p:cNvSpPr txBox="1">
            <a:spLocks noGrp="1"/>
          </p:cNvSpPr>
          <p:nvPr>
            <p:ph type="title" hasCustomPrompt="1"/>
          </p:nvPr>
        </p:nvSpPr>
        <p:spPr>
          <a:xfrm>
            <a:off x="1815150" y="593025"/>
            <a:ext cx="55137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5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7" name="Google Shape;167;p26"/>
          <p:cNvSpPr txBox="1">
            <a:spLocks noGrp="1"/>
          </p:cNvSpPr>
          <p:nvPr>
            <p:ph type="subTitle" idx="1"/>
          </p:nvPr>
        </p:nvSpPr>
        <p:spPr>
          <a:xfrm>
            <a:off x="1815150" y="1281949"/>
            <a:ext cx="5513700" cy="411600"/>
          </a:xfrm>
          <a:prstGeom prst="rect">
            <a:avLst/>
          </a:pr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Clr>
                <a:schemeClr val="dk1"/>
              </a:buClr>
              <a:buSzPts val="2400"/>
              <a:buFont typeface="PT Sans"/>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68" name="Google Shape;168;p26"/>
          <p:cNvSpPr txBox="1">
            <a:spLocks noGrp="1"/>
          </p:cNvSpPr>
          <p:nvPr>
            <p:ph type="title" idx="2" hasCustomPrompt="1"/>
          </p:nvPr>
        </p:nvSpPr>
        <p:spPr>
          <a:xfrm>
            <a:off x="1815150" y="2021488"/>
            <a:ext cx="55137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5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9" name="Google Shape;169;p26"/>
          <p:cNvSpPr txBox="1">
            <a:spLocks noGrp="1"/>
          </p:cNvSpPr>
          <p:nvPr>
            <p:ph type="subTitle" idx="3"/>
          </p:nvPr>
        </p:nvSpPr>
        <p:spPr>
          <a:xfrm>
            <a:off x="1815150" y="2710412"/>
            <a:ext cx="5513700" cy="411600"/>
          </a:xfrm>
          <a:prstGeom prst="rect">
            <a:avLst/>
          </a:pr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Clr>
                <a:schemeClr val="dk1"/>
              </a:buClr>
              <a:buSzPts val="2400"/>
              <a:buFont typeface="PT Sans"/>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70" name="Google Shape;170;p26"/>
          <p:cNvSpPr txBox="1">
            <a:spLocks noGrp="1"/>
          </p:cNvSpPr>
          <p:nvPr>
            <p:ph type="title" idx="4" hasCustomPrompt="1"/>
          </p:nvPr>
        </p:nvSpPr>
        <p:spPr>
          <a:xfrm>
            <a:off x="1815150" y="3449951"/>
            <a:ext cx="55137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5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71" name="Google Shape;171;p26"/>
          <p:cNvSpPr txBox="1">
            <a:spLocks noGrp="1"/>
          </p:cNvSpPr>
          <p:nvPr>
            <p:ph type="subTitle" idx="5"/>
          </p:nvPr>
        </p:nvSpPr>
        <p:spPr>
          <a:xfrm>
            <a:off x="1815150" y="4138875"/>
            <a:ext cx="5513700" cy="411600"/>
          </a:xfrm>
          <a:prstGeom prst="rect">
            <a:avLst/>
          </a:pr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Clr>
                <a:schemeClr val="dk1"/>
              </a:buClr>
              <a:buSzPts val="2400"/>
              <a:buFont typeface="PT Sans"/>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72" name="Google Shape;172;p26"/>
          <p:cNvSpPr/>
          <p:nvPr/>
        </p:nvSpPr>
        <p:spPr>
          <a:xfrm>
            <a:off x="2223600" y="0"/>
            <a:ext cx="4696800" cy="5143500"/>
          </a:xfrm>
          <a:prstGeom prst="rect">
            <a:avLst/>
          </a:prstGeom>
          <a:solidFill>
            <a:srgbClr val="222525">
              <a:alpha val="7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173"/>
        <p:cNvGrpSpPr/>
        <p:nvPr/>
      </p:nvGrpSpPr>
      <p:grpSpPr>
        <a:xfrm>
          <a:off x="0" y="0"/>
          <a:ext cx="0" cy="0"/>
          <a:chOff x="0" y="0"/>
          <a:chExt cx="0" cy="0"/>
        </a:xfrm>
      </p:grpSpPr>
      <p:pic>
        <p:nvPicPr>
          <p:cNvPr id="174" name="Google Shape;174;p27"/>
          <p:cNvPicPr preferRelativeResize="0"/>
          <p:nvPr/>
        </p:nvPicPr>
        <p:blipFill>
          <a:blip r:embed="rId2">
            <a:alphaModFix/>
          </a:blip>
          <a:stretch>
            <a:fillRect/>
          </a:stretch>
        </p:blipFill>
        <p:spPr>
          <a:xfrm flipH="1">
            <a:off x="0" y="0"/>
            <a:ext cx="9144000" cy="5143500"/>
          </a:xfrm>
          <a:prstGeom prst="rect">
            <a:avLst/>
          </a:prstGeom>
          <a:noFill/>
          <a:ln>
            <a:noFill/>
          </a:ln>
        </p:spPr>
      </p:pic>
      <p:sp>
        <p:nvSpPr>
          <p:cNvPr id="175" name="Google Shape;175;p27"/>
          <p:cNvSpPr/>
          <p:nvPr/>
        </p:nvSpPr>
        <p:spPr>
          <a:xfrm>
            <a:off x="385450" y="405425"/>
            <a:ext cx="8346000" cy="4296900"/>
          </a:xfrm>
          <a:prstGeom prst="rect">
            <a:avLst/>
          </a:prstGeom>
          <a:solidFill>
            <a:srgbClr val="222525">
              <a:alpha val="7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7"/>
          <p:cNvSpPr txBox="1">
            <a:spLocks noGrp="1"/>
          </p:cNvSpPr>
          <p:nvPr>
            <p:ph type="title" hasCustomPrompt="1"/>
          </p:nvPr>
        </p:nvSpPr>
        <p:spPr>
          <a:xfrm>
            <a:off x="1325650" y="1849121"/>
            <a:ext cx="13989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26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77" name="Google Shape;177;p27"/>
          <p:cNvSpPr txBox="1">
            <a:spLocks noGrp="1"/>
          </p:cNvSpPr>
          <p:nvPr>
            <p:ph type="subTitle" idx="1"/>
          </p:nvPr>
        </p:nvSpPr>
        <p:spPr>
          <a:xfrm>
            <a:off x="938500" y="3715218"/>
            <a:ext cx="21732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78" name="Google Shape;178;p27"/>
          <p:cNvSpPr txBox="1">
            <a:spLocks noGrp="1"/>
          </p:cNvSpPr>
          <p:nvPr>
            <p:ph type="subTitle" idx="2"/>
          </p:nvPr>
        </p:nvSpPr>
        <p:spPr>
          <a:xfrm>
            <a:off x="938500" y="2868991"/>
            <a:ext cx="2173200" cy="88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200">
                <a:latin typeface="Orbitron"/>
                <a:ea typeface="Orbitron"/>
                <a:cs typeface="Orbitron"/>
                <a:sym typeface="Orbitron"/>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79" name="Google Shape;179;p27"/>
          <p:cNvSpPr txBox="1">
            <a:spLocks noGrp="1"/>
          </p:cNvSpPr>
          <p:nvPr>
            <p:ph type="title" idx="3" hasCustomPrompt="1"/>
          </p:nvPr>
        </p:nvSpPr>
        <p:spPr>
          <a:xfrm>
            <a:off x="3873100" y="1849121"/>
            <a:ext cx="1397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26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0" name="Google Shape;180;p27"/>
          <p:cNvSpPr txBox="1">
            <a:spLocks noGrp="1"/>
          </p:cNvSpPr>
          <p:nvPr>
            <p:ph type="subTitle" idx="4"/>
          </p:nvPr>
        </p:nvSpPr>
        <p:spPr>
          <a:xfrm>
            <a:off x="3485400" y="3715218"/>
            <a:ext cx="21732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81" name="Google Shape;181;p27"/>
          <p:cNvSpPr txBox="1">
            <a:spLocks noGrp="1"/>
          </p:cNvSpPr>
          <p:nvPr>
            <p:ph type="subTitle" idx="5"/>
          </p:nvPr>
        </p:nvSpPr>
        <p:spPr>
          <a:xfrm>
            <a:off x="3485400" y="2868991"/>
            <a:ext cx="2173200" cy="88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200">
                <a:latin typeface="Orbitron"/>
                <a:ea typeface="Orbitron"/>
                <a:cs typeface="Orbitron"/>
                <a:sym typeface="Orbitron"/>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82" name="Google Shape;182;p27"/>
          <p:cNvSpPr txBox="1">
            <a:spLocks noGrp="1"/>
          </p:cNvSpPr>
          <p:nvPr>
            <p:ph type="title" idx="6" hasCustomPrompt="1"/>
          </p:nvPr>
        </p:nvSpPr>
        <p:spPr>
          <a:xfrm>
            <a:off x="6417675" y="1849121"/>
            <a:ext cx="1397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26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3" name="Google Shape;183;p27"/>
          <p:cNvSpPr txBox="1">
            <a:spLocks noGrp="1"/>
          </p:cNvSpPr>
          <p:nvPr>
            <p:ph type="subTitle" idx="7"/>
          </p:nvPr>
        </p:nvSpPr>
        <p:spPr>
          <a:xfrm>
            <a:off x="6032300" y="3715218"/>
            <a:ext cx="21732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84" name="Google Shape;184;p27"/>
          <p:cNvSpPr txBox="1">
            <a:spLocks noGrp="1"/>
          </p:cNvSpPr>
          <p:nvPr>
            <p:ph type="subTitle" idx="8"/>
          </p:nvPr>
        </p:nvSpPr>
        <p:spPr>
          <a:xfrm>
            <a:off x="6032300" y="2868991"/>
            <a:ext cx="2173200" cy="88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200">
                <a:latin typeface="Orbitron"/>
                <a:ea typeface="Orbitron"/>
                <a:cs typeface="Orbitron"/>
                <a:sym typeface="Orbitron"/>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85" name="Google Shape;185;p27"/>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96"/>
        <p:cNvGrpSpPr/>
        <p:nvPr/>
      </p:nvGrpSpPr>
      <p:grpSpPr>
        <a:xfrm>
          <a:off x="0" y="0"/>
          <a:ext cx="0" cy="0"/>
          <a:chOff x="0" y="0"/>
          <a:chExt cx="0" cy="0"/>
        </a:xfrm>
      </p:grpSpPr>
      <p:pic>
        <p:nvPicPr>
          <p:cNvPr id="197" name="Google Shape;197;p30"/>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98" name="Google Shape;198;p30"/>
          <p:cNvSpPr/>
          <p:nvPr/>
        </p:nvSpPr>
        <p:spPr>
          <a:xfrm>
            <a:off x="2442150" y="0"/>
            <a:ext cx="4259700" cy="5143500"/>
          </a:xfrm>
          <a:prstGeom prst="rect">
            <a:avLst/>
          </a:prstGeom>
          <a:solidFill>
            <a:srgbClr val="222525">
              <a:alpha val="7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200"/>
              <a:buFont typeface="Orbitron Medium"/>
              <a:buNone/>
              <a:defRPr sz="3200">
                <a:solidFill>
                  <a:schemeClr val="lt1"/>
                </a:solidFill>
                <a:latin typeface="Orbitron Medium"/>
                <a:ea typeface="Orbitron Medium"/>
                <a:cs typeface="Orbitron Medium"/>
                <a:sym typeface="Orbitron Medium"/>
              </a:defRPr>
            </a:lvl1pPr>
            <a:lvl2pPr lvl="1" rtl="0">
              <a:spcBef>
                <a:spcPts val="0"/>
              </a:spcBef>
              <a:spcAft>
                <a:spcPts val="0"/>
              </a:spcAft>
              <a:buClr>
                <a:schemeClr val="lt1"/>
              </a:buClr>
              <a:buSzPts val="3500"/>
              <a:buFont typeface="Orbitron Medium"/>
              <a:buNone/>
              <a:defRPr sz="3500">
                <a:solidFill>
                  <a:schemeClr val="lt1"/>
                </a:solidFill>
                <a:latin typeface="Orbitron Medium"/>
                <a:ea typeface="Orbitron Medium"/>
                <a:cs typeface="Orbitron Medium"/>
                <a:sym typeface="Orbitron Medium"/>
              </a:defRPr>
            </a:lvl2pPr>
            <a:lvl3pPr lvl="2" rtl="0">
              <a:spcBef>
                <a:spcPts val="0"/>
              </a:spcBef>
              <a:spcAft>
                <a:spcPts val="0"/>
              </a:spcAft>
              <a:buClr>
                <a:schemeClr val="lt1"/>
              </a:buClr>
              <a:buSzPts val="3500"/>
              <a:buFont typeface="Orbitron Medium"/>
              <a:buNone/>
              <a:defRPr sz="3500">
                <a:solidFill>
                  <a:schemeClr val="lt1"/>
                </a:solidFill>
                <a:latin typeface="Orbitron Medium"/>
                <a:ea typeface="Orbitron Medium"/>
                <a:cs typeface="Orbitron Medium"/>
                <a:sym typeface="Orbitron Medium"/>
              </a:defRPr>
            </a:lvl3pPr>
            <a:lvl4pPr lvl="3" rtl="0">
              <a:spcBef>
                <a:spcPts val="0"/>
              </a:spcBef>
              <a:spcAft>
                <a:spcPts val="0"/>
              </a:spcAft>
              <a:buClr>
                <a:schemeClr val="lt1"/>
              </a:buClr>
              <a:buSzPts val="3500"/>
              <a:buFont typeface="Orbitron Medium"/>
              <a:buNone/>
              <a:defRPr sz="3500">
                <a:solidFill>
                  <a:schemeClr val="lt1"/>
                </a:solidFill>
                <a:latin typeface="Orbitron Medium"/>
                <a:ea typeface="Orbitron Medium"/>
                <a:cs typeface="Orbitron Medium"/>
                <a:sym typeface="Orbitron Medium"/>
              </a:defRPr>
            </a:lvl4pPr>
            <a:lvl5pPr lvl="4" rtl="0">
              <a:spcBef>
                <a:spcPts val="0"/>
              </a:spcBef>
              <a:spcAft>
                <a:spcPts val="0"/>
              </a:spcAft>
              <a:buClr>
                <a:schemeClr val="lt1"/>
              </a:buClr>
              <a:buSzPts val="3500"/>
              <a:buFont typeface="Orbitron Medium"/>
              <a:buNone/>
              <a:defRPr sz="3500">
                <a:solidFill>
                  <a:schemeClr val="lt1"/>
                </a:solidFill>
                <a:latin typeface="Orbitron Medium"/>
                <a:ea typeface="Orbitron Medium"/>
                <a:cs typeface="Orbitron Medium"/>
                <a:sym typeface="Orbitron Medium"/>
              </a:defRPr>
            </a:lvl5pPr>
            <a:lvl6pPr lvl="5" rtl="0">
              <a:spcBef>
                <a:spcPts val="0"/>
              </a:spcBef>
              <a:spcAft>
                <a:spcPts val="0"/>
              </a:spcAft>
              <a:buClr>
                <a:schemeClr val="lt1"/>
              </a:buClr>
              <a:buSzPts val="3500"/>
              <a:buFont typeface="Orbitron Medium"/>
              <a:buNone/>
              <a:defRPr sz="3500">
                <a:solidFill>
                  <a:schemeClr val="lt1"/>
                </a:solidFill>
                <a:latin typeface="Orbitron Medium"/>
                <a:ea typeface="Orbitron Medium"/>
                <a:cs typeface="Orbitron Medium"/>
                <a:sym typeface="Orbitron Medium"/>
              </a:defRPr>
            </a:lvl6pPr>
            <a:lvl7pPr lvl="6" rtl="0">
              <a:spcBef>
                <a:spcPts val="0"/>
              </a:spcBef>
              <a:spcAft>
                <a:spcPts val="0"/>
              </a:spcAft>
              <a:buClr>
                <a:schemeClr val="lt1"/>
              </a:buClr>
              <a:buSzPts val="3500"/>
              <a:buFont typeface="Orbitron Medium"/>
              <a:buNone/>
              <a:defRPr sz="3500">
                <a:solidFill>
                  <a:schemeClr val="lt1"/>
                </a:solidFill>
                <a:latin typeface="Orbitron Medium"/>
                <a:ea typeface="Orbitron Medium"/>
                <a:cs typeface="Orbitron Medium"/>
                <a:sym typeface="Orbitron Medium"/>
              </a:defRPr>
            </a:lvl7pPr>
            <a:lvl8pPr lvl="7" rtl="0">
              <a:spcBef>
                <a:spcPts val="0"/>
              </a:spcBef>
              <a:spcAft>
                <a:spcPts val="0"/>
              </a:spcAft>
              <a:buClr>
                <a:schemeClr val="lt1"/>
              </a:buClr>
              <a:buSzPts val="3500"/>
              <a:buFont typeface="Orbitron Medium"/>
              <a:buNone/>
              <a:defRPr sz="3500">
                <a:solidFill>
                  <a:schemeClr val="lt1"/>
                </a:solidFill>
                <a:latin typeface="Orbitron Medium"/>
                <a:ea typeface="Orbitron Medium"/>
                <a:cs typeface="Orbitron Medium"/>
                <a:sym typeface="Orbitron Medium"/>
              </a:defRPr>
            </a:lvl8pPr>
            <a:lvl9pPr lvl="8" rtl="0">
              <a:spcBef>
                <a:spcPts val="0"/>
              </a:spcBef>
              <a:spcAft>
                <a:spcPts val="0"/>
              </a:spcAft>
              <a:buClr>
                <a:schemeClr val="lt1"/>
              </a:buClr>
              <a:buSzPts val="3500"/>
              <a:buFont typeface="Orbitron Medium"/>
              <a:buNone/>
              <a:defRPr sz="3500">
                <a:solidFill>
                  <a:schemeClr val="lt1"/>
                </a:solidFill>
                <a:latin typeface="Orbitron Medium"/>
                <a:ea typeface="Orbitron Medium"/>
                <a:cs typeface="Orbitron Medium"/>
                <a:sym typeface="Orbitron Medium"/>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Sofia Sans Semi Condensed"/>
              <a:buChar char="●"/>
              <a:defRPr>
                <a:solidFill>
                  <a:schemeClr val="lt1"/>
                </a:solidFill>
                <a:latin typeface="Sofia Sans Semi Condensed"/>
                <a:ea typeface="Sofia Sans Semi Condensed"/>
                <a:cs typeface="Sofia Sans Semi Condensed"/>
                <a:sym typeface="Sofia Sans Semi Condensed"/>
              </a:defRPr>
            </a:lvl1pPr>
            <a:lvl2pPr marL="914400" lvl="1" indent="-317500">
              <a:lnSpc>
                <a:spcPct val="115000"/>
              </a:lnSpc>
              <a:spcBef>
                <a:spcPts val="0"/>
              </a:spcBef>
              <a:spcAft>
                <a:spcPts val="0"/>
              </a:spcAft>
              <a:buClr>
                <a:schemeClr val="lt1"/>
              </a:buClr>
              <a:buSzPts val="1400"/>
              <a:buFont typeface="Sofia Sans Semi Condensed"/>
              <a:buChar char="○"/>
              <a:defRPr>
                <a:solidFill>
                  <a:schemeClr val="lt1"/>
                </a:solidFill>
                <a:latin typeface="Sofia Sans Semi Condensed"/>
                <a:ea typeface="Sofia Sans Semi Condensed"/>
                <a:cs typeface="Sofia Sans Semi Condensed"/>
                <a:sym typeface="Sofia Sans Semi Condensed"/>
              </a:defRPr>
            </a:lvl2pPr>
            <a:lvl3pPr marL="1371600" lvl="2" indent="-317500">
              <a:lnSpc>
                <a:spcPct val="115000"/>
              </a:lnSpc>
              <a:spcBef>
                <a:spcPts val="0"/>
              </a:spcBef>
              <a:spcAft>
                <a:spcPts val="0"/>
              </a:spcAft>
              <a:buClr>
                <a:schemeClr val="lt1"/>
              </a:buClr>
              <a:buSzPts val="1400"/>
              <a:buFont typeface="Sofia Sans Semi Condensed"/>
              <a:buChar char="■"/>
              <a:defRPr>
                <a:solidFill>
                  <a:schemeClr val="lt1"/>
                </a:solidFill>
                <a:latin typeface="Sofia Sans Semi Condensed"/>
                <a:ea typeface="Sofia Sans Semi Condensed"/>
                <a:cs typeface="Sofia Sans Semi Condensed"/>
                <a:sym typeface="Sofia Sans Semi Condensed"/>
              </a:defRPr>
            </a:lvl3pPr>
            <a:lvl4pPr marL="1828800" lvl="3" indent="-317500">
              <a:lnSpc>
                <a:spcPct val="115000"/>
              </a:lnSpc>
              <a:spcBef>
                <a:spcPts val="0"/>
              </a:spcBef>
              <a:spcAft>
                <a:spcPts val="0"/>
              </a:spcAft>
              <a:buClr>
                <a:schemeClr val="lt1"/>
              </a:buClr>
              <a:buSzPts val="1400"/>
              <a:buFont typeface="Sofia Sans Semi Condensed"/>
              <a:buChar char="●"/>
              <a:defRPr>
                <a:solidFill>
                  <a:schemeClr val="lt1"/>
                </a:solidFill>
                <a:latin typeface="Sofia Sans Semi Condensed"/>
                <a:ea typeface="Sofia Sans Semi Condensed"/>
                <a:cs typeface="Sofia Sans Semi Condensed"/>
                <a:sym typeface="Sofia Sans Semi Condensed"/>
              </a:defRPr>
            </a:lvl4pPr>
            <a:lvl5pPr marL="2286000" lvl="4" indent="-317500">
              <a:lnSpc>
                <a:spcPct val="115000"/>
              </a:lnSpc>
              <a:spcBef>
                <a:spcPts val="0"/>
              </a:spcBef>
              <a:spcAft>
                <a:spcPts val="0"/>
              </a:spcAft>
              <a:buClr>
                <a:schemeClr val="lt1"/>
              </a:buClr>
              <a:buSzPts val="1400"/>
              <a:buFont typeface="Sofia Sans Semi Condensed"/>
              <a:buChar char="○"/>
              <a:defRPr>
                <a:solidFill>
                  <a:schemeClr val="lt1"/>
                </a:solidFill>
                <a:latin typeface="Sofia Sans Semi Condensed"/>
                <a:ea typeface="Sofia Sans Semi Condensed"/>
                <a:cs typeface="Sofia Sans Semi Condensed"/>
                <a:sym typeface="Sofia Sans Semi Condensed"/>
              </a:defRPr>
            </a:lvl5pPr>
            <a:lvl6pPr marL="2743200" lvl="5" indent="-317500">
              <a:lnSpc>
                <a:spcPct val="115000"/>
              </a:lnSpc>
              <a:spcBef>
                <a:spcPts val="0"/>
              </a:spcBef>
              <a:spcAft>
                <a:spcPts val="0"/>
              </a:spcAft>
              <a:buClr>
                <a:schemeClr val="lt1"/>
              </a:buClr>
              <a:buSzPts val="1400"/>
              <a:buFont typeface="Sofia Sans Semi Condensed"/>
              <a:buChar char="■"/>
              <a:defRPr>
                <a:solidFill>
                  <a:schemeClr val="lt1"/>
                </a:solidFill>
                <a:latin typeface="Sofia Sans Semi Condensed"/>
                <a:ea typeface="Sofia Sans Semi Condensed"/>
                <a:cs typeface="Sofia Sans Semi Condensed"/>
                <a:sym typeface="Sofia Sans Semi Condensed"/>
              </a:defRPr>
            </a:lvl6pPr>
            <a:lvl7pPr marL="3200400" lvl="6" indent="-317500">
              <a:lnSpc>
                <a:spcPct val="115000"/>
              </a:lnSpc>
              <a:spcBef>
                <a:spcPts val="0"/>
              </a:spcBef>
              <a:spcAft>
                <a:spcPts val="0"/>
              </a:spcAft>
              <a:buClr>
                <a:schemeClr val="lt1"/>
              </a:buClr>
              <a:buSzPts val="1400"/>
              <a:buFont typeface="Sofia Sans Semi Condensed"/>
              <a:buChar char="●"/>
              <a:defRPr>
                <a:solidFill>
                  <a:schemeClr val="lt1"/>
                </a:solidFill>
                <a:latin typeface="Sofia Sans Semi Condensed"/>
                <a:ea typeface="Sofia Sans Semi Condensed"/>
                <a:cs typeface="Sofia Sans Semi Condensed"/>
                <a:sym typeface="Sofia Sans Semi Condensed"/>
              </a:defRPr>
            </a:lvl7pPr>
            <a:lvl8pPr marL="3657600" lvl="7" indent="-317500">
              <a:lnSpc>
                <a:spcPct val="115000"/>
              </a:lnSpc>
              <a:spcBef>
                <a:spcPts val="0"/>
              </a:spcBef>
              <a:spcAft>
                <a:spcPts val="0"/>
              </a:spcAft>
              <a:buClr>
                <a:schemeClr val="lt1"/>
              </a:buClr>
              <a:buSzPts val="1400"/>
              <a:buFont typeface="Sofia Sans Semi Condensed"/>
              <a:buChar char="○"/>
              <a:defRPr>
                <a:solidFill>
                  <a:schemeClr val="lt1"/>
                </a:solidFill>
                <a:latin typeface="Sofia Sans Semi Condensed"/>
                <a:ea typeface="Sofia Sans Semi Condensed"/>
                <a:cs typeface="Sofia Sans Semi Condensed"/>
                <a:sym typeface="Sofia Sans Semi Condensed"/>
              </a:defRPr>
            </a:lvl8pPr>
            <a:lvl9pPr marL="4114800" lvl="8" indent="-317500">
              <a:lnSpc>
                <a:spcPct val="115000"/>
              </a:lnSpc>
              <a:spcBef>
                <a:spcPts val="0"/>
              </a:spcBef>
              <a:spcAft>
                <a:spcPts val="0"/>
              </a:spcAft>
              <a:buClr>
                <a:schemeClr val="lt1"/>
              </a:buClr>
              <a:buSzPts val="1400"/>
              <a:buFont typeface="Sofia Sans Semi Condensed"/>
              <a:buChar char="■"/>
              <a:defRPr>
                <a:solidFill>
                  <a:schemeClr val="lt1"/>
                </a:solidFill>
                <a:latin typeface="Sofia Sans Semi Condensed"/>
                <a:ea typeface="Sofia Sans Semi Condensed"/>
                <a:cs typeface="Sofia Sans Semi Condensed"/>
                <a:sym typeface="Sofia Sans Semi Condense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8" r:id="rId3"/>
    <p:sldLayoutId id="2147483659" r:id="rId4"/>
    <p:sldLayoutId id="2147483660" r:id="rId5"/>
    <p:sldLayoutId id="2147483667" r:id="rId6"/>
    <p:sldLayoutId id="2147483672" r:id="rId7"/>
    <p:sldLayoutId id="2147483673" r:id="rId8"/>
    <p:sldLayoutId id="2147483676" r:id="rId9"/>
    <p:sldLayoutId id="2147483677" r:id="rId10"/>
    <p:sldLayoutId id="214748368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jp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34.sv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40.png"/><Relationship Id="rId4" Type="http://schemas.microsoft.com/office/2014/relationships/chartEx" Target="../charts/chartEx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41.png"/><Relationship Id="rId4" Type="http://schemas.microsoft.com/office/2014/relationships/chartEx" Target="../charts/chartEx2.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8.jpg"/><Relationship Id="rId10" Type="http://schemas.openxmlformats.org/officeDocument/2006/relationships/image" Target="../media/image14.png"/><Relationship Id="rId4" Type="http://schemas.openxmlformats.org/officeDocument/2006/relationships/image" Target="../media/image9.png"/><Relationship Id="rId9"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42.png"/><Relationship Id="rId4" Type="http://schemas.microsoft.com/office/2014/relationships/chartEx" Target="../charts/chartEx3.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43.png"/><Relationship Id="rId4" Type="http://schemas.microsoft.com/office/2014/relationships/chartEx" Target="../charts/chartEx4.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chart" Target="../charts/chart1.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chart" Target="../charts/char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chart" Target="../charts/chart3.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chart" Target="../charts/chart4.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chart" Target="../charts/char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chart" Target="../charts/chart6.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chart" Target="../charts/chart7.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chart" Target="../charts/chart8.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chart" Target="../charts/char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chart" Target="../charts/chart10.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8.xml"/><Relationship Id="rId4" Type="http://schemas.openxmlformats.org/officeDocument/2006/relationships/chart" Target="../charts/chart11.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chart" Target="../charts/chart12.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chart" Target="../charts/char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chart" Target="../charts/chart14.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chart" Target="../charts/chart15.xml"/></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chart" Target="../charts/chart16.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chart" Target="../charts/chart1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4.xml"/><Relationship Id="rId1" Type="http://schemas.openxmlformats.org/officeDocument/2006/relationships/slideLayout" Target="../slideLayouts/slideLayout8.xml"/><Relationship Id="rId4" Type="http://schemas.openxmlformats.org/officeDocument/2006/relationships/chart" Target="../charts/chart18.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5.xml"/><Relationship Id="rId1" Type="http://schemas.openxmlformats.org/officeDocument/2006/relationships/slideLayout" Target="../slideLayouts/slideLayout8.xml"/><Relationship Id="rId4" Type="http://schemas.openxmlformats.org/officeDocument/2006/relationships/chart" Target="../charts/chart19.xml"/></Relationships>
</file>

<file path=ppt/slides/_rels/slide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openxmlformats.org/officeDocument/2006/relationships/chart" Target="../charts/chart20.xml"/></Relationships>
</file>

<file path=ppt/slides/_rels/slide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7.xml"/><Relationship Id="rId1" Type="http://schemas.openxmlformats.org/officeDocument/2006/relationships/slideLayout" Target="../slideLayouts/slideLayout8.xml"/><Relationship Id="rId4" Type="http://schemas.openxmlformats.org/officeDocument/2006/relationships/chart" Target="../charts/chart21.xml"/></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8.xml"/><Relationship Id="rId1" Type="http://schemas.openxmlformats.org/officeDocument/2006/relationships/slideLayout" Target="../slideLayouts/slideLayout8.xml"/><Relationship Id="rId4" Type="http://schemas.openxmlformats.org/officeDocument/2006/relationships/chart" Target="../charts/chart22.xml"/></Relationships>
</file>

<file path=ppt/slides/_rels/slide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9.xml"/><Relationship Id="rId1" Type="http://schemas.openxmlformats.org/officeDocument/2006/relationships/slideLayout" Target="../slideLayouts/slideLayout8.xml"/><Relationship Id="rId4" Type="http://schemas.openxmlformats.org/officeDocument/2006/relationships/chart" Target="../charts/chart23.xml"/></Relationships>
</file>

<file path=ppt/slides/_rels/slide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0.xml"/><Relationship Id="rId1" Type="http://schemas.openxmlformats.org/officeDocument/2006/relationships/slideLayout" Target="../slideLayouts/slideLayout8.xml"/><Relationship Id="rId4" Type="http://schemas.openxmlformats.org/officeDocument/2006/relationships/chart" Target="../charts/chart2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2.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3.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7.svg"/><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9.png"/></Relationships>
</file>

<file path=ppt/slides/_rels/slide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71.xml.rels><?xml version="1.0" encoding="UTF-8" standalone="yes"?>
<Relationships xmlns="http://schemas.openxmlformats.org/package/2006/relationships"><Relationship Id="rId3" Type="http://schemas.openxmlformats.org/officeDocument/2006/relationships/hyperlink" Target="http://www.linkedin.com/in/meemseen" TargetMode="External"/><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9.png"/><Relationship Id="rId7" Type="http://schemas.openxmlformats.org/officeDocument/2006/relationships/image" Target="../media/image21.sv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svg"/></Relationships>
</file>

<file path=ppt/slides/_rels/slide9.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9" name="Google Shape;212;p35">
            <a:extLst>
              <a:ext uri="{FF2B5EF4-FFF2-40B4-BE49-F238E27FC236}">
                <a16:creationId xmlns:a16="http://schemas.microsoft.com/office/drawing/2014/main" id="{0086F1F9-E876-9D48-A4FE-1394613078D4}"/>
              </a:ext>
            </a:extLst>
          </p:cNvPr>
          <p:cNvSpPr/>
          <p:nvPr/>
        </p:nvSpPr>
        <p:spPr>
          <a:xfrm>
            <a:off x="0" y="4457699"/>
            <a:ext cx="9144000" cy="685801"/>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5"/>
          <p:cNvSpPr/>
          <p:nvPr/>
        </p:nvSpPr>
        <p:spPr>
          <a:xfrm>
            <a:off x="-25" y="633375"/>
            <a:ext cx="9144000" cy="2514300"/>
          </a:xfrm>
          <a:prstGeom prst="rect">
            <a:avLst/>
          </a:prstGeom>
          <a:solidFill>
            <a:srgbClr val="222525">
              <a:alpha val="7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5"/>
          <p:cNvSpPr txBox="1">
            <a:spLocks noGrp="1"/>
          </p:cNvSpPr>
          <p:nvPr>
            <p:ph type="ctrTitle"/>
          </p:nvPr>
        </p:nvSpPr>
        <p:spPr>
          <a:xfrm>
            <a:off x="713225" y="1051275"/>
            <a:ext cx="7717500" cy="161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DEPI Graduation Project</a:t>
            </a:r>
            <a:endParaRPr dirty="0"/>
          </a:p>
        </p:txBody>
      </p:sp>
      <p:sp>
        <p:nvSpPr>
          <p:cNvPr id="214" name="Google Shape;214;p35"/>
          <p:cNvSpPr txBox="1">
            <a:spLocks noGrp="1"/>
          </p:cNvSpPr>
          <p:nvPr>
            <p:ph type="subTitle" idx="1"/>
          </p:nvPr>
        </p:nvSpPr>
        <p:spPr>
          <a:xfrm>
            <a:off x="2307675" y="2854425"/>
            <a:ext cx="4528800" cy="47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Suppliers Chain Quality Project</a:t>
            </a:r>
            <a:endParaRPr dirty="0"/>
          </a:p>
        </p:txBody>
      </p:sp>
      <p:pic>
        <p:nvPicPr>
          <p:cNvPr id="5" name="Picture 4" descr="A black background with white text&#10;&#10;Description automatically generated">
            <a:extLst>
              <a:ext uri="{FF2B5EF4-FFF2-40B4-BE49-F238E27FC236}">
                <a16:creationId xmlns:a16="http://schemas.microsoft.com/office/drawing/2014/main" id="{F7DF43CC-6BC8-8D89-A6AC-35B331092DCD}"/>
              </a:ext>
            </a:extLst>
          </p:cNvPr>
          <p:cNvPicPr>
            <a:picLocks noChangeAspect="1"/>
          </p:cNvPicPr>
          <p:nvPr/>
        </p:nvPicPr>
        <p:blipFill>
          <a:blip r:embed="rId3"/>
          <a:stretch>
            <a:fillRect/>
          </a:stretch>
        </p:blipFill>
        <p:spPr>
          <a:xfrm>
            <a:off x="147638" y="4510125"/>
            <a:ext cx="1131173" cy="568764"/>
          </a:xfrm>
          <a:prstGeom prst="rect">
            <a:avLst/>
          </a:prstGeom>
        </p:spPr>
      </p:pic>
      <p:pic>
        <p:nvPicPr>
          <p:cNvPr id="13" name="Picture 12" descr="A blue and grey logo&#10;&#10;Description automatically generated">
            <a:extLst>
              <a:ext uri="{FF2B5EF4-FFF2-40B4-BE49-F238E27FC236}">
                <a16:creationId xmlns:a16="http://schemas.microsoft.com/office/drawing/2014/main" id="{7E37484B-15A8-23C3-820C-CFD1B7A9B280}"/>
              </a:ext>
            </a:extLst>
          </p:cNvPr>
          <p:cNvPicPr>
            <a:picLocks noChangeAspect="1"/>
          </p:cNvPicPr>
          <p:nvPr/>
        </p:nvPicPr>
        <p:blipFill>
          <a:blip r:embed="rId4"/>
          <a:stretch>
            <a:fillRect/>
          </a:stretch>
        </p:blipFill>
        <p:spPr>
          <a:xfrm>
            <a:off x="7749132" y="4693485"/>
            <a:ext cx="1191590" cy="244276"/>
          </a:xfrm>
          <a:prstGeom prst="rect">
            <a:avLst/>
          </a:prstGeom>
        </p:spPr>
      </p:pic>
      <p:pic>
        <p:nvPicPr>
          <p:cNvPr id="2" name="Picture 1" descr="A logo of a globe with a graduation cap&#10;&#10;Description automatically generated">
            <a:extLst>
              <a:ext uri="{FF2B5EF4-FFF2-40B4-BE49-F238E27FC236}">
                <a16:creationId xmlns:a16="http://schemas.microsoft.com/office/drawing/2014/main" id="{B4BDC50B-871B-E2FF-6DD0-363D218D2B22}"/>
              </a:ext>
            </a:extLst>
          </p:cNvPr>
          <p:cNvPicPr>
            <a:picLocks noChangeAspect="1"/>
          </p:cNvPicPr>
          <p:nvPr/>
        </p:nvPicPr>
        <p:blipFill>
          <a:blip r:embed="rId5"/>
          <a:srcRect b="15475"/>
          <a:stretch/>
        </p:blipFill>
        <p:spPr>
          <a:xfrm>
            <a:off x="4255793" y="4546974"/>
            <a:ext cx="637075" cy="49506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10" name="Google Shape;212;p35">
            <a:extLst>
              <a:ext uri="{FF2B5EF4-FFF2-40B4-BE49-F238E27FC236}">
                <a16:creationId xmlns:a16="http://schemas.microsoft.com/office/drawing/2014/main" id="{0ED4DD06-0CF9-05C1-9004-AFDBCEF2CE06}"/>
              </a:ext>
            </a:extLst>
          </p:cNvPr>
          <p:cNvSpPr/>
          <p:nvPr/>
        </p:nvSpPr>
        <p:spPr>
          <a:xfrm>
            <a:off x="279779" y="382138"/>
            <a:ext cx="8598090" cy="44082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4;p35">
            <a:extLst>
              <a:ext uri="{FF2B5EF4-FFF2-40B4-BE49-F238E27FC236}">
                <a16:creationId xmlns:a16="http://schemas.microsoft.com/office/drawing/2014/main" id="{A72FAC0A-7FFC-3862-39FC-4E6EF468AB47}"/>
              </a:ext>
            </a:extLst>
          </p:cNvPr>
          <p:cNvSpPr txBox="1">
            <a:spLocks noGrp="1"/>
          </p:cNvSpPr>
          <p:nvPr>
            <p:ph type="subTitle" idx="1"/>
          </p:nvPr>
        </p:nvSpPr>
        <p:spPr>
          <a:xfrm>
            <a:off x="2562894" y="116811"/>
            <a:ext cx="4018162" cy="475800"/>
          </a:xfrm>
          <a:prstGeom prst="rect">
            <a:avLst/>
          </a:prstGeom>
        </p:spPr>
        <p:txBody>
          <a:bodyPr spcFirstLastPara="1" wrap="square" lIns="91425" tIns="91425" rIns="91425" bIns="91425" anchor="ctr" anchorCtr="0">
            <a:noAutofit/>
          </a:bodyPr>
          <a:lstStyle/>
          <a:p>
            <a:pPr marL="0" indent="0"/>
            <a:r>
              <a:rPr lang="en-US" dirty="0"/>
              <a:t>Table Preparation</a:t>
            </a:r>
          </a:p>
        </p:txBody>
      </p:sp>
      <p:pic>
        <p:nvPicPr>
          <p:cNvPr id="6" name="Picture 5" descr="A logo of a globe with a graduation cap&#10;&#10;Description automatically generated">
            <a:extLst>
              <a:ext uri="{FF2B5EF4-FFF2-40B4-BE49-F238E27FC236}">
                <a16:creationId xmlns:a16="http://schemas.microsoft.com/office/drawing/2014/main" id="{17FC00CE-5477-ECFA-C65A-3543F8D4CF32}"/>
              </a:ext>
            </a:extLst>
          </p:cNvPr>
          <p:cNvPicPr>
            <a:picLocks noChangeAspect="1"/>
          </p:cNvPicPr>
          <p:nvPr/>
        </p:nvPicPr>
        <p:blipFill>
          <a:blip r:embed="rId3"/>
          <a:srcRect b="15583"/>
          <a:stretch/>
        </p:blipFill>
        <p:spPr>
          <a:xfrm>
            <a:off x="8576399" y="4681954"/>
            <a:ext cx="491400" cy="381366"/>
          </a:xfrm>
          <a:prstGeom prst="rect">
            <a:avLst/>
          </a:prstGeom>
        </p:spPr>
      </p:pic>
      <p:pic>
        <p:nvPicPr>
          <p:cNvPr id="5" name="Picture 4">
            <a:extLst>
              <a:ext uri="{FF2B5EF4-FFF2-40B4-BE49-F238E27FC236}">
                <a16:creationId xmlns:a16="http://schemas.microsoft.com/office/drawing/2014/main" id="{91D46882-9634-CB76-5F66-074E4F94A4C4}"/>
              </a:ext>
            </a:extLst>
          </p:cNvPr>
          <p:cNvPicPr>
            <a:picLocks noChangeAspect="1"/>
          </p:cNvPicPr>
          <p:nvPr/>
        </p:nvPicPr>
        <p:blipFill>
          <a:blip r:embed="rId4"/>
          <a:stretch>
            <a:fillRect/>
          </a:stretch>
        </p:blipFill>
        <p:spPr>
          <a:xfrm>
            <a:off x="1121319" y="1017424"/>
            <a:ext cx="1298935" cy="2149766"/>
          </a:xfrm>
          <a:prstGeom prst="rect">
            <a:avLst/>
          </a:prstGeom>
        </p:spPr>
      </p:pic>
      <p:pic>
        <p:nvPicPr>
          <p:cNvPr id="8" name="Graphic 7">
            <a:extLst>
              <a:ext uri="{FF2B5EF4-FFF2-40B4-BE49-F238E27FC236}">
                <a16:creationId xmlns:a16="http://schemas.microsoft.com/office/drawing/2014/main" id="{82E6EE59-E3C9-80A6-2415-C0D78F4961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0767" y="3315296"/>
            <a:ext cx="1532127" cy="724553"/>
          </a:xfrm>
          <a:prstGeom prst="rect">
            <a:avLst/>
          </a:prstGeom>
        </p:spPr>
      </p:pic>
      <p:sp>
        <p:nvSpPr>
          <p:cNvPr id="9" name="Google Shape;648;p67">
            <a:extLst>
              <a:ext uri="{FF2B5EF4-FFF2-40B4-BE49-F238E27FC236}">
                <a16:creationId xmlns:a16="http://schemas.microsoft.com/office/drawing/2014/main" id="{8E7DC41D-7492-4C85-41DE-AA1E9404D2EE}"/>
              </a:ext>
            </a:extLst>
          </p:cNvPr>
          <p:cNvSpPr txBox="1"/>
          <p:nvPr/>
        </p:nvSpPr>
        <p:spPr>
          <a:xfrm>
            <a:off x="4648165" y="1131217"/>
            <a:ext cx="4018163" cy="3222419"/>
          </a:xfrm>
          <a:prstGeom prst="rect">
            <a:avLst/>
          </a:prstGeom>
          <a:solidFill>
            <a:schemeClr val="dk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r>
              <a:rPr lang="en-US" sz="1200" b="0" dirty="0">
                <a:solidFill>
                  <a:srgbClr val="F78C6C"/>
                </a:solidFill>
                <a:effectLst/>
                <a:latin typeface="Consolas" panose="020B0609020204030204" pitchFamily="49" charset="0"/>
              </a:rPr>
              <a:t>CREATE</a:t>
            </a:r>
            <a:r>
              <a:rPr lang="en-US" sz="1200" b="0" dirty="0">
                <a:solidFill>
                  <a:srgbClr val="BABED8"/>
                </a:solidFill>
                <a:effectLst/>
                <a:latin typeface="Consolas" panose="020B0609020204030204" pitchFamily="49" charset="0"/>
              </a:rPr>
              <a:t> </a:t>
            </a:r>
            <a:r>
              <a:rPr lang="en-US" sz="1200" b="0" dirty="0">
                <a:solidFill>
                  <a:srgbClr val="F78C6C"/>
                </a:solidFill>
                <a:effectLst/>
                <a:latin typeface="Consolas" panose="020B0609020204030204" pitchFamily="49" charset="0"/>
              </a:rPr>
              <a:t>TABLE</a:t>
            </a:r>
            <a:r>
              <a:rPr lang="en-US" sz="1200" b="0" dirty="0">
                <a:solidFill>
                  <a:srgbClr val="BABED8"/>
                </a:solidFill>
                <a:effectLst/>
                <a:latin typeface="Consolas" panose="020B0609020204030204" pitchFamily="49" charset="0"/>
              </a:rPr>
              <a:t> </a:t>
            </a:r>
            <a:r>
              <a:rPr lang="en-US" sz="1200" b="0" dirty="0">
                <a:solidFill>
                  <a:srgbClr val="82AAFF"/>
                </a:solidFill>
                <a:effectLst/>
                <a:latin typeface="Consolas" panose="020B0609020204030204" pitchFamily="49" charset="0"/>
              </a:rPr>
              <a:t>IF</a:t>
            </a:r>
            <a:r>
              <a:rPr lang="en-US" sz="1200" b="0" dirty="0">
                <a:solidFill>
                  <a:srgbClr val="BABED8"/>
                </a:solidFill>
                <a:effectLst/>
                <a:latin typeface="Consolas" panose="020B0609020204030204" pitchFamily="49" charset="0"/>
              </a:rPr>
              <a:t> </a:t>
            </a:r>
            <a:r>
              <a:rPr lang="en-US" sz="1200" b="0" dirty="0">
                <a:solidFill>
                  <a:srgbClr val="F78C6C"/>
                </a:solidFill>
                <a:effectLst/>
                <a:latin typeface="Consolas" panose="020B0609020204030204" pitchFamily="49" charset="0"/>
              </a:rPr>
              <a:t>NOT</a:t>
            </a:r>
            <a:r>
              <a:rPr lang="en-US" sz="1200" b="0" dirty="0">
                <a:solidFill>
                  <a:srgbClr val="BABED8"/>
                </a:solidFill>
                <a:effectLst/>
                <a:latin typeface="Consolas" panose="020B0609020204030204" pitchFamily="49" charset="0"/>
              </a:rPr>
              <a:t> </a:t>
            </a:r>
            <a:r>
              <a:rPr lang="en-US" sz="1200" b="0" dirty="0">
                <a:solidFill>
                  <a:srgbClr val="F78C6C"/>
                </a:solidFill>
                <a:effectLst/>
                <a:latin typeface="Consolas" panose="020B0609020204030204" pitchFamily="49" charset="0"/>
              </a:rPr>
              <a:t>EXISTS</a:t>
            </a:r>
            <a:r>
              <a:rPr lang="en-US" sz="1200" b="0" dirty="0">
                <a:solidFill>
                  <a:srgbClr val="BABED8"/>
                </a:solidFill>
                <a:effectLst/>
                <a:latin typeface="Consolas" panose="020B0609020204030204" pitchFamily="49" charset="0"/>
              </a:rPr>
              <a:t> States(</a:t>
            </a:r>
          </a:p>
          <a:p>
            <a:r>
              <a:rPr lang="en-US" sz="1200" b="0" dirty="0">
                <a:solidFill>
                  <a:srgbClr val="BABED8"/>
                </a:solidFill>
                <a:effectLst/>
                <a:latin typeface="Consolas" panose="020B0609020204030204" pitchFamily="49" charset="0"/>
              </a:rPr>
              <a:t>    </a:t>
            </a:r>
            <a:r>
              <a:rPr lang="en-US" sz="1200" b="0" dirty="0" err="1">
                <a:solidFill>
                  <a:srgbClr val="BABED8"/>
                </a:solidFill>
                <a:effectLst/>
                <a:latin typeface="Consolas" panose="020B0609020204030204" pitchFamily="49" charset="0"/>
              </a:rPr>
              <a:t>State_ID</a:t>
            </a:r>
            <a:r>
              <a:rPr lang="en-US" sz="1200" b="0" dirty="0">
                <a:solidFill>
                  <a:srgbClr val="BABED8"/>
                </a:solidFill>
                <a:effectLst/>
                <a:latin typeface="Consolas" panose="020B0609020204030204" pitchFamily="49" charset="0"/>
              </a:rPr>
              <a:t> </a:t>
            </a:r>
            <a:r>
              <a:rPr lang="en-US" sz="1200" b="0" dirty="0">
                <a:solidFill>
                  <a:srgbClr val="C792EA"/>
                </a:solidFill>
                <a:effectLst/>
                <a:latin typeface="Consolas" panose="020B0609020204030204" pitchFamily="49" charset="0"/>
              </a:rPr>
              <a:t>VARCHAR</a:t>
            </a:r>
            <a:r>
              <a:rPr lang="en-US" sz="1200" b="0" dirty="0">
                <a:solidFill>
                  <a:srgbClr val="BABED8"/>
                </a:solidFill>
                <a:effectLst/>
                <a:latin typeface="Consolas" panose="020B0609020204030204" pitchFamily="49" charset="0"/>
              </a:rPr>
              <a:t>(</a:t>
            </a:r>
            <a:r>
              <a:rPr lang="en-US" sz="1200" b="0" dirty="0">
                <a:solidFill>
                  <a:srgbClr val="F78C6C"/>
                </a:solidFill>
                <a:effectLst/>
                <a:latin typeface="Consolas" panose="020B0609020204030204" pitchFamily="49" charset="0"/>
              </a:rPr>
              <a:t>2</a:t>
            </a:r>
            <a:r>
              <a:rPr lang="en-US" sz="1200" b="0" dirty="0">
                <a:solidFill>
                  <a:srgbClr val="BABED8"/>
                </a:solidFill>
                <a:effectLst/>
                <a:latin typeface="Consolas" panose="020B0609020204030204" pitchFamily="49" charset="0"/>
              </a:rPr>
              <a:t>) </a:t>
            </a:r>
            <a:r>
              <a:rPr lang="en-US" sz="1200" b="0" dirty="0">
                <a:solidFill>
                  <a:srgbClr val="C792EA"/>
                </a:solidFill>
                <a:effectLst/>
                <a:latin typeface="Consolas" panose="020B0609020204030204" pitchFamily="49" charset="0"/>
              </a:rPr>
              <a:t>PRIMARY KEY</a:t>
            </a:r>
            <a:r>
              <a:rPr lang="en-US" sz="1200" b="0" dirty="0">
                <a:solidFill>
                  <a:srgbClr val="BABED8"/>
                </a:solidFill>
                <a:effectLst/>
                <a:latin typeface="Consolas" panose="020B0609020204030204" pitchFamily="49" charset="0"/>
              </a:rPr>
              <a:t>,</a:t>
            </a:r>
          </a:p>
          <a:p>
            <a:r>
              <a:rPr lang="en-US" sz="1200" b="0" dirty="0">
                <a:solidFill>
                  <a:srgbClr val="BABED8"/>
                </a:solidFill>
                <a:effectLst/>
                <a:latin typeface="Consolas" panose="020B0609020204030204" pitchFamily="49" charset="0"/>
              </a:rPr>
              <a:t>    </a:t>
            </a:r>
            <a:r>
              <a:rPr lang="en-US" sz="1200" b="0" dirty="0" err="1">
                <a:solidFill>
                  <a:srgbClr val="BABED8"/>
                </a:solidFill>
                <a:effectLst/>
                <a:latin typeface="Consolas" panose="020B0609020204030204" pitchFamily="49" charset="0"/>
              </a:rPr>
              <a:t>State_Name</a:t>
            </a:r>
            <a:r>
              <a:rPr lang="en-US" sz="1200" b="0" dirty="0">
                <a:solidFill>
                  <a:srgbClr val="BABED8"/>
                </a:solidFill>
                <a:effectLst/>
                <a:latin typeface="Consolas" panose="020B0609020204030204" pitchFamily="49" charset="0"/>
              </a:rPr>
              <a:t> </a:t>
            </a:r>
            <a:r>
              <a:rPr lang="en-US" sz="1200" b="0" dirty="0">
                <a:solidFill>
                  <a:srgbClr val="C792EA"/>
                </a:solidFill>
                <a:effectLst/>
                <a:latin typeface="Consolas" panose="020B0609020204030204" pitchFamily="49" charset="0"/>
              </a:rPr>
              <a:t>VARCHAR</a:t>
            </a:r>
            <a:r>
              <a:rPr lang="en-US" sz="1200" b="0" dirty="0">
                <a:solidFill>
                  <a:srgbClr val="BABED8"/>
                </a:solidFill>
                <a:effectLst/>
                <a:latin typeface="Consolas" panose="020B0609020204030204" pitchFamily="49" charset="0"/>
              </a:rPr>
              <a:t>(</a:t>
            </a:r>
            <a:r>
              <a:rPr lang="en-US" sz="1200" b="0" dirty="0">
                <a:solidFill>
                  <a:srgbClr val="F78C6C"/>
                </a:solidFill>
                <a:effectLst/>
                <a:latin typeface="Consolas" panose="020B0609020204030204" pitchFamily="49" charset="0"/>
              </a:rPr>
              <a:t>125</a:t>
            </a:r>
            <a:r>
              <a:rPr lang="en-US" sz="1200" b="0" dirty="0">
                <a:solidFill>
                  <a:srgbClr val="BABED8"/>
                </a:solidFill>
                <a:effectLst/>
                <a:latin typeface="Consolas" panose="020B0609020204030204" pitchFamily="49" charset="0"/>
              </a:rPr>
              <a:t>)</a:t>
            </a:r>
          </a:p>
          <a:p>
            <a:r>
              <a:rPr lang="en-US" sz="1200" b="0" dirty="0">
                <a:solidFill>
                  <a:srgbClr val="BABED8"/>
                </a:solidFill>
                <a:effectLst/>
                <a:latin typeface="Consolas" panose="020B0609020204030204" pitchFamily="49" charset="0"/>
              </a:rPr>
              <a:t>);</a:t>
            </a:r>
          </a:p>
          <a:p>
            <a:br>
              <a:rPr lang="en-US" sz="1200" b="0" dirty="0">
                <a:solidFill>
                  <a:srgbClr val="BABED8"/>
                </a:solidFill>
                <a:effectLst/>
                <a:latin typeface="Consolas" panose="020B0609020204030204" pitchFamily="49" charset="0"/>
              </a:rPr>
            </a:br>
            <a:r>
              <a:rPr lang="en-US" sz="1200" b="0" dirty="0">
                <a:solidFill>
                  <a:srgbClr val="F78C6C"/>
                </a:solidFill>
                <a:effectLst/>
                <a:latin typeface="Consolas" panose="020B0609020204030204" pitchFamily="49" charset="0"/>
              </a:rPr>
              <a:t>INSERT INTO</a:t>
            </a:r>
            <a:r>
              <a:rPr lang="en-US" sz="1200" b="0" dirty="0">
                <a:solidFill>
                  <a:srgbClr val="BABED8"/>
                </a:solidFill>
                <a:effectLst/>
                <a:latin typeface="Consolas" panose="020B0609020204030204" pitchFamily="49" charset="0"/>
              </a:rPr>
              <a:t> States (</a:t>
            </a:r>
            <a:r>
              <a:rPr lang="en-US" sz="1200" b="0" dirty="0" err="1">
                <a:solidFill>
                  <a:srgbClr val="BABED8"/>
                </a:solidFill>
                <a:effectLst/>
                <a:latin typeface="Consolas" panose="020B0609020204030204" pitchFamily="49" charset="0"/>
              </a:rPr>
              <a:t>State_ID,State_Name</a:t>
            </a:r>
            <a:r>
              <a:rPr lang="en-US" sz="1200" b="0" dirty="0">
                <a:solidFill>
                  <a:srgbClr val="BABED8"/>
                </a:solidFill>
                <a:effectLst/>
                <a:latin typeface="Consolas" panose="020B0609020204030204" pitchFamily="49" charset="0"/>
              </a:rPr>
              <a:t>) </a:t>
            </a:r>
          </a:p>
          <a:p>
            <a:r>
              <a:rPr lang="en-US" sz="1200" b="0" dirty="0">
                <a:solidFill>
                  <a:srgbClr val="F78C6C"/>
                </a:solidFill>
                <a:effectLst/>
                <a:latin typeface="Consolas" panose="020B0609020204030204" pitchFamily="49" charset="0"/>
              </a:rPr>
              <a:t>VALUES</a:t>
            </a:r>
            <a:r>
              <a:rPr lang="en-US" sz="1200" b="0" dirty="0">
                <a:solidFill>
                  <a:srgbClr val="BABED8"/>
                </a:solidFill>
                <a:effectLst/>
                <a:latin typeface="Consolas" panose="020B0609020204030204" pitchFamily="49" charset="0"/>
              </a:rPr>
              <a:t> </a:t>
            </a:r>
          </a:p>
          <a:p>
            <a:r>
              <a:rPr lang="en-US" sz="1200" b="0" dirty="0">
                <a:solidFill>
                  <a:srgbClr val="BABED8"/>
                </a:solidFill>
                <a:effectLst/>
                <a:latin typeface="Consolas" panose="020B0609020204030204" pitchFamily="49" charset="0"/>
              </a:rPr>
              <a:t>    (</a:t>
            </a:r>
            <a:r>
              <a:rPr lang="en-US" sz="1200" b="0" dirty="0">
                <a:solidFill>
                  <a:srgbClr val="89DDFF"/>
                </a:solidFill>
                <a:effectLst/>
                <a:latin typeface="Consolas" panose="020B0609020204030204" pitchFamily="49" charset="0"/>
              </a:rPr>
              <a:t>'</a:t>
            </a:r>
            <a:r>
              <a:rPr lang="en-US" sz="1200" b="0" dirty="0" err="1">
                <a:solidFill>
                  <a:srgbClr val="C3E88D"/>
                </a:solidFill>
                <a:effectLst/>
                <a:latin typeface="Consolas" panose="020B0609020204030204" pitchFamily="49" charset="0"/>
              </a:rPr>
              <a:t>MI</a:t>
            </a:r>
            <a:r>
              <a:rPr lang="en-US" sz="1200" b="0" dirty="0" err="1">
                <a:solidFill>
                  <a:srgbClr val="89DDFF"/>
                </a:solidFill>
                <a:effectLst/>
                <a:latin typeface="Consolas" panose="020B0609020204030204" pitchFamily="49" charset="0"/>
              </a:rPr>
              <a:t>'</a:t>
            </a:r>
            <a:r>
              <a:rPr lang="en-US" sz="1200" b="0" dirty="0" err="1">
                <a:solidFill>
                  <a:srgbClr val="BABED8"/>
                </a:solidFill>
                <a:effectLst/>
                <a:latin typeface="Consolas" panose="020B0609020204030204" pitchFamily="49" charset="0"/>
              </a:rPr>
              <a:t>,</a:t>
            </a:r>
            <a:r>
              <a:rPr lang="en-US" sz="1200" b="0" dirty="0" err="1">
                <a:solidFill>
                  <a:srgbClr val="89DDFF"/>
                </a:solidFill>
                <a:effectLst/>
                <a:latin typeface="Consolas" panose="020B0609020204030204" pitchFamily="49" charset="0"/>
              </a:rPr>
              <a:t>'</a:t>
            </a:r>
            <a:r>
              <a:rPr lang="en-US" sz="1200" b="0" dirty="0" err="1">
                <a:solidFill>
                  <a:srgbClr val="C3E88D"/>
                </a:solidFill>
                <a:effectLst/>
                <a:latin typeface="Consolas" panose="020B0609020204030204" pitchFamily="49" charset="0"/>
              </a:rPr>
              <a:t>Michigan</a:t>
            </a:r>
            <a:r>
              <a:rPr lang="en-US" sz="1200" b="0" dirty="0">
                <a:solidFill>
                  <a:srgbClr val="89DDFF"/>
                </a:solidFill>
                <a:effectLst/>
                <a:latin typeface="Consolas" panose="020B0609020204030204" pitchFamily="49" charset="0"/>
              </a:rPr>
              <a:t>'</a:t>
            </a:r>
            <a:r>
              <a:rPr lang="en-US" sz="1200" b="0" dirty="0">
                <a:solidFill>
                  <a:srgbClr val="BABED8"/>
                </a:solidFill>
                <a:effectLst/>
                <a:latin typeface="Consolas" panose="020B0609020204030204" pitchFamily="49" charset="0"/>
              </a:rPr>
              <a:t>),</a:t>
            </a:r>
          </a:p>
          <a:p>
            <a:r>
              <a:rPr lang="en-US" sz="1200" b="0" dirty="0">
                <a:solidFill>
                  <a:srgbClr val="BABED8"/>
                </a:solidFill>
                <a:effectLst/>
                <a:latin typeface="Consolas" panose="020B0609020204030204" pitchFamily="49" charset="0"/>
              </a:rPr>
              <a:t>    (</a:t>
            </a:r>
            <a:r>
              <a:rPr lang="en-US" sz="1200" b="0" dirty="0">
                <a:solidFill>
                  <a:srgbClr val="89DDFF"/>
                </a:solidFill>
                <a:effectLst/>
                <a:latin typeface="Consolas" panose="020B0609020204030204" pitchFamily="49" charset="0"/>
              </a:rPr>
              <a:t>'</a:t>
            </a:r>
            <a:r>
              <a:rPr lang="en-US" sz="1200" b="0" dirty="0" err="1">
                <a:solidFill>
                  <a:srgbClr val="C3E88D"/>
                </a:solidFill>
                <a:effectLst/>
                <a:latin typeface="Consolas" panose="020B0609020204030204" pitchFamily="49" charset="0"/>
              </a:rPr>
              <a:t>WI</a:t>
            </a:r>
            <a:r>
              <a:rPr lang="en-US" sz="1200" b="0" dirty="0" err="1">
                <a:solidFill>
                  <a:srgbClr val="89DDFF"/>
                </a:solidFill>
                <a:effectLst/>
                <a:latin typeface="Consolas" panose="020B0609020204030204" pitchFamily="49" charset="0"/>
              </a:rPr>
              <a:t>'</a:t>
            </a:r>
            <a:r>
              <a:rPr lang="en-US" sz="1200" b="0" dirty="0" err="1">
                <a:solidFill>
                  <a:srgbClr val="BABED8"/>
                </a:solidFill>
                <a:effectLst/>
                <a:latin typeface="Consolas" panose="020B0609020204030204" pitchFamily="49" charset="0"/>
              </a:rPr>
              <a:t>,</a:t>
            </a:r>
            <a:r>
              <a:rPr lang="en-US" sz="1200" b="0" dirty="0" err="1">
                <a:solidFill>
                  <a:srgbClr val="89DDFF"/>
                </a:solidFill>
                <a:effectLst/>
                <a:latin typeface="Consolas" panose="020B0609020204030204" pitchFamily="49" charset="0"/>
              </a:rPr>
              <a:t>'</a:t>
            </a:r>
            <a:r>
              <a:rPr lang="en-US" sz="1200" b="0" dirty="0" err="1">
                <a:solidFill>
                  <a:srgbClr val="C3E88D"/>
                </a:solidFill>
                <a:effectLst/>
                <a:latin typeface="Consolas" panose="020B0609020204030204" pitchFamily="49" charset="0"/>
              </a:rPr>
              <a:t>Wisconsin</a:t>
            </a:r>
            <a:r>
              <a:rPr lang="en-US" sz="1200" b="0" dirty="0">
                <a:solidFill>
                  <a:srgbClr val="89DDFF"/>
                </a:solidFill>
                <a:effectLst/>
                <a:latin typeface="Consolas" panose="020B0609020204030204" pitchFamily="49" charset="0"/>
              </a:rPr>
              <a:t>'</a:t>
            </a:r>
            <a:r>
              <a:rPr lang="en-US" sz="1200" b="0" dirty="0">
                <a:solidFill>
                  <a:srgbClr val="BABED8"/>
                </a:solidFill>
                <a:effectLst/>
                <a:latin typeface="Consolas" panose="020B0609020204030204" pitchFamily="49" charset="0"/>
              </a:rPr>
              <a:t>),</a:t>
            </a:r>
          </a:p>
          <a:p>
            <a:r>
              <a:rPr lang="en-US" sz="1200" b="0" dirty="0">
                <a:solidFill>
                  <a:srgbClr val="BABED8"/>
                </a:solidFill>
                <a:effectLst/>
                <a:latin typeface="Consolas" panose="020B0609020204030204" pitchFamily="49" charset="0"/>
              </a:rPr>
              <a:t>    (</a:t>
            </a:r>
            <a:r>
              <a:rPr lang="en-US" sz="1200" b="0" dirty="0">
                <a:solidFill>
                  <a:srgbClr val="89DDFF"/>
                </a:solidFill>
                <a:effectLst/>
                <a:latin typeface="Consolas" panose="020B0609020204030204" pitchFamily="49" charset="0"/>
              </a:rPr>
              <a:t>'</a:t>
            </a:r>
            <a:r>
              <a:rPr lang="en-US" sz="1200" b="0" dirty="0" err="1">
                <a:solidFill>
                  <a:srgbClr val="C3E88D"/>
                </a:solidFill>
                <a:effectLst/>
                <a:latin typeface="Consolas" panose="020B0609020204030204" pitchFamily="49" charset="0"/>
              </a:rPr>
              <a:t>IL</a:t>
            </a:r>
            <a:r>
              <a:rPr lang="en-US" sz="1200" b="0" dirty="0" err="1">
                <a:solidFill>
                  <a:srgbClr val="89DDFF"/>
                </a:solidFill>
                <a:effectLst/>
                <a:latin typeface="Consolas" panose="020B0609020204030204" pitchFamily="49" charset="0"/>
              </a:rPr>
              <a:t>'</a:t>
            </a:r>
            <a:r>
              <a:rPr lang="en-US" sz="1200" b="0" dirty="0" err="1">
                <a:solidFill>
                  <a:srgbClr val="BABED8"/>
                </a:solidFill>
                <a:effectLst/>
                <a:latin typeface="Consolas" panose="020B0609020204030204" pitchFamily="49" charset="0"/>
              </a:rPr>
              <a:t>,</a:t>
            </a:r>
            <a:r>
              <a:rPr lang="en-US" sz="1200" b="0" dirty="0" err="1">
                <a:solidFill>
                  <a:srgbClr val="89DDFF"/>
                </a:solidFill>
                <a:effectLst/>
                <a:latin typeface="Consolas" panose="020B0609020204030204" pitchFamily="49" charset="0"/>
              </a:rPr>
              <a:t>'</a:t>
            </a:r>
            <a:r>
              <a:rPr lang="en-US" sz="1200" b="0" dirty="0" err="1">
                <a:solidFill>
                  <a:srgbClr val="C3E88D"/>
                </a:solidFill>
                <a:effectLst/>
                <a:latin typeface="Consolas" panose="020B0609020204030204" pitchFamily="49" charset="0"/>
              </a:rPr>
              <a:t>Illinois</a:t>
            </a:r>
            <a:r>
              <a:rPr lang="en-US" sz="1200" b="0" dirty="0">
                <a:solidFill>
                  <a:srgbClr val="89DDFF"/>
                </a:solidFill>
                <a:effectLst/>
                <a:latin typeface="Consolas" panose="020B0609020204030204" pitchFamily="49" charset="0"/>
              </a:rPr>
              <a:t>'</a:t>
            </a:r>
            <a:r>
              <a:rPr lang="en-US" sz="1200" b="0" dirty="0">
                <a:solidFill>
                  <a:srgbClr val="BABED8"/>
                </a:solidFill>
                <a:effectLst/>
                <a:latin typeface="Consolas" panose="020B0609020204030204" pitchFamily="49" charset="0"/>
              </a:rPr>
              <a:t>),</a:t>
            </a:r>
          </a:p>
          <a:p>
            <a:r>
              <a:rPr lang="en-US" sz="1200" b="0" dirty="0">
                <a:solidFill>
                  <a:srgbClr val="BABED8"/>
                </a:solidFill>
                <a:effectLst/>
                <a:latin typeface="Consolas" panose="020B0609020204030204" pitchFamily="49" charset="0"/>
              </a:rPr>
              <a:t>    (</a:t>
            </a:r>
            <a:r>
              <a:rPr lang="en-US" sz="1200" b="0" dirty="0">
                <a:solidFill>
                  <a:srgbClr val="89DDFF"/>
                </a:solidFill>
                <a:effectLst/>
                <a:latin typeface="Consolas" panose="020B0609020204030204" pitchFamily="49" charset="0"/>
              </a:rPr>
              <a:t>'</a:t>
            </a:r>
            <a:r>
              <a:rPr lang="en-US" sz="1200" b="0" dirty="0" err="1">
                <a:solidFill>
                  <a:srgbClr val="C3E88D"/>
                </a:solidFill>
                <a:effectLst/>
                <a:latin typeface="Consolas" panose="020B0609020204030204" pitchFamily="49" charset="0"/>
              </a:rPr>
              <a:t>IN</a:t>
            </a:r>
            <a:r>
              <a:rPr lang="en-US" sz="1200" b="0" dirty="0" err="1">
                <a:solidFill>
                  <a:srgbClr val="89DDFF"/>
                </a:solidFill>
                <a:effectLst/>
                <a:latin typeface="Consolas" panose="020B0609020204030204" pitchFamily="49" charset="0"/>
              </a:rPr>
              <a:t>'</a:t>
            </a:r>
            <a:r>
              <a:rPr lang="en-US" sz="1200" b="0" dirty="0" err="1">
                <a:solidFill>
                  <a:srgbClr val="BABED8"/>
                </a:solidFill>
                <a:effectLst/>
                <a:latin typeface="Consolas" panose="020B0609020204030204" pitchFamily="49" charset="0"/>
              </a:rPr>
              <a:t>,</a:t>
            </a:r>
            <a:r>
              <a:rPr lang="en-US" sz="1200" b="0" dirty="0" err="1">
                <a:solidFill>
                  <a:srgbClr val="89DDFF"/>
                </a:solidFill>
                <a:effectLst/>
                <a:latin typeface="Consolas" panose="020B0609020204030204" pitchFamily="49" charset="0"/>
              </a:rPr>
              <a:t>'</a:t>
            </a:r>
            <a:r>
              <a:rPr lang="en-US" sz="1200" b="0" dirty="0" err="1">
                <a:solidFill>
                  <a:srgbClr val="C3E88D"/>
                </a:solidFill>
                <a:effectLst/>
                <a:latin typeface="Consolas" panose="020B0609020204030204" pitchFamily="49" charset="0"/>
              </a:rPr>
              <a:t>Indiana</a:t>
            </a:r>
            <a:r>
              <a:rPr lang="en-US" sz="1200" b="0" dirty="0">
                <a:solidFill>
                  <a:srgbClr val="89DDFF"/>
                </a:solidFill>
                <a:effectLst/>
                <a:latin typeface="Consolas" panose="020B0609020204030204" pitchFamily="49" charset="0"/>
              </a:rPr>
              <a:t>'</a:t>
            </a:r>
            <a:r>
              <a:rPr lang="en-US" sz="1200" b="0" dirty="0">
                <a:solidFill>
                  <a:srgbClr val="BABED8"/>
                </a:solidFill>
                <a:effectLst/>
                <a:latin typeface="Consolas" panose="020B0609020204030204" pitchFamily="49" charset="0"/>
              </a:rPr>
              <a:t>),</a:t>
            </a:r>
          </a:p>
          <a:p>
            <a:r>
              <a:rPr lang="en-US" sz="1200" b="0" dirty="0">
                <a:solidFill>
                  <a:srgbClr val="BABED8"/>
                </a:solidFill>
                <a:effectLst/>
                <a:latin typeface="Consolas" panose="020B0609020204030204" pitchFamily="49" charset="0"/>
              </a:rPr>
              <a:t>    (</a:t>
            </a:r>
            <a:r>
              <a:rPr lang="en-US" sz="1200" b="0" dirty="0">
                <a:solidFill>
                  <a:srgbClr val="89DDFF"/>
                </a:solidFill>
                <a:effectLst/>
                <a:latin typeface="Consolas" panose="020B0609020204030204" pitchFamily="49" charset="0"/>
              </a:rPr>
              <a:t>'</a:t>
            </a:r>
            <a:r>
              <a:rPr lang="en-US" sz="1200" b="0" dirty="0" err="1">
                <a:solidFill>
                  <a:srgbClr val="C3E88D"/>
                </a:solidFill>
                <a:effectLst/>
                <a:latin typeface="Consolas" panose="020B0609020204030204" pitchFamily="49" charset="0"/>
              </a:rPr>
              <a:t>OH</a:t>
            </a:r>
            <a:r>
              <a:rPr lang="en-US" sz="1200" b="0" dirty="0" err="1">
                <a:solidFill>
                  <a:srgbClr val="89DDFF"/>
                </a:solidFill>
                <a:effectLst/>
                <a:latin typeface="Consolas" panose="020B0609020204030204" pitchFamily="49" charset="0"/>
              </a:rPr>
              <a:t>'</a:t>
            </a:r>
            <a:r>
              <a:rPr lang="en-US" sz="1200" b="0" dirty="0" err="1">
                <a:solidFill>
                  <a:srgbClr val="BABED8"/>
                </a:solidFill>
                <a:effectLst/>
                <a:latin typeface="Consolas" panose="020B0609020204030204" pitchFamily="49" charset="0"/>
              </a:rPr>
              <a:t>,</a:t>
            </a:r>
            <a:r>
              <a:rPr lang="en-US" sz="1200" b="0" dirty="0" err="1">
                <a:solidFill>
                  <a:srgbClr val="89DDFF"/>
                </a:solidFill>
                <a:effectLst/>
                <a:latin typeface="Consolas" panose="020B0609020204030204" pitchFamily="49" charset="0"/>
              </a:rPr>
              <a:t>'</a:t>
            </a:r>
            <a:r>
              <a:rPr lang="en-US" sz="1200" b="0" dirty="0" err="1">
                <a:solidFill>
                  <a:srgbClr val="C3E88D"/>
                </a:solidFill>
                <a:effectLst/>
                <a:latin typeface="Consolas" panose="020B0609020204030204" pitchFamily="49" charset="0"/>
              </a:rPr>
              <a:t>Ohio</a:t>
            </a:r>
            <a:r>
              <a:rPr lang="en-US" sz="1200" b="0" dirty="0">
                <a:solidFill>
                  <a:srgbClr val="89DDFF"/>
                </a:solidFill>
                <a:effectLst/>
                <a:latin typeface="Consolas" panose="020B0609020204030204" pitchFamily="49" charset="0"/>
              </a:rPr>
              <a:t>'</a:t>
            </a:r>
            <a:r>
              <a:rPr lang="en-US" sz="1200" b="0" dirty="0">
                <a:solidFill>
                  <a:srgbClr val="BABED8"/>
                </a:solidFill>
                <a:effectLst/>
                <a:latin typeface="Consolas" panose="020B0609020204030204" pitchFamily="49" charset="0"/>
              </a:rPr>
              <a:t>),</a:t>
            </a:r>
          </a:p>
          <a:p>
            <a:r>
              <a:rPr lang="en-US" sz="1200" b="0" dirty="0">
                <a:solidFill>
                  <a:srgbClr val="BABED8"/>
                </a:solidFill>
                <a:effectLst/>
                <a:latin typeface="Consolas" panose="020B0609020204030204" pitchFamily="49" charset="0"/>
              </a:rPr>
              <a:t>    (</a:t>
            </a:r>
            <a:r>
              <a:rPr lang="en-US" sz="1200" b="0" dirty="0">
                <a:solidFill>
                  <a:srgbClr val="89DDFF"/>
                </a:solidFill>
                <a:effectLst/>
                <a:latin typeface="Consolas" panose="020B0609020204030204" pitchFamily="49" charset="0"/>
              </a:rPr>
              <a:t>'</a:t>
            </a:r>
            <a:r>
              <a:rPr lang="en-US" sz="1200" b="0" dirty="0" err="1">
                <a:solidFill>
                  <a:srgbClr val="C3E88D"/>
                </a:solidFill>
                <a:effectLst/>
                <a:latin typeface="Consolas" panose="020B0609020204030204" pitchFamily="49" charset="0"/>
              </a:rPr>
              <a:t>IA</a:t>
            </a:r>
            <a:r>
              <a:rPr lang="en-US" sz="1200" b="0" dirty="0" err="1">
                <a:solidFill>
                  <a:srgbClr val="89DDFF"/>
                </a:solidFill>
                <a:effectLst/>
                <a:latin typeface="Consolas" panose="020B0609020204030204" pitchFamily="49" charset="0"/>
              </a:rPr>
              <a:t>'</a:t>
            </a:r>
            <a:r>
              <a:rPr lang="en-US" sz="1200" b="0" dirty="0" err="1">
                <a:solidFill>
                  <a:srgbClr val="BABED8"/>
                </a:solidFill>
                <a:effectLst/>
                <a:latin typeface="Consolas" panose="020B0609020204030204" pitchFamily="49" charset="0"/>
              </a:rPr>
              <a:t>,</a:t>
            </a:r>
            <a:r>
              <a:rPr lang="en-US" sz="1200" b="0" dirty="0" err="1">
                <a:solidFill>
                  <a:srgbClr val="89DDFF"/>
                </a:solidFill>
                <a:effectLst/>
                <a:latin typeface="Consolas" panose="020B0609020204030204" pitchFamily="49" charset="0"/>
              </a:rPr>
              <a:t>'</a:t>
            </a:r>
            <a:r>
              <a:rPr lang="en-US" sz="1200" b="0" dirty="0" err="1">
                <a:solidFill>
                  <a:srgbClr val="C3E88D"/>
                </a:solidFill>
                <a:effectLst/>
                <a:latin typeface="Consolas" panose="020B0609020204030204" pitchFamily="49" charset="0"/>
              </a:rPr>
              <a:t>Iowa</a:t>
            </a:r>
            <a:r>
              <a:rPr lang="en-US" sz="1200" b="0" dirty="0">
                <a:solidFill>
                  <a:srgbClr val="89DDFF"/>
                </a:solidFill>
                <a:effectLst/>
                <a:latin typeface="Consolas" panose="020B0609020204030204" pitchFamily="49" charset="0"/>
              </a:rPr>
              <a:t>'</a:t>
            </a:r>
            <a:r>
              <a:rPr lang="en-US" sz="1200" b="0" dirty="0">
                <a:solidFill>
                  <a:srgbClr val="BABED8"/>
                </a:solidFill>
                <a:effectLst/>
                <a:latin typeface="Consolas" panose="020B0609020204030204" pitchFamily="49" charset="0"/>
              </a:rPr>
              <a:t>);</a:t>
            </a:r>
          </a:p>
        </p:txBody>
      </p:sp>
      <p:grpSp>
        <p:nvGrpSpPr>
          <p:cNvPr id="20" name="Group 19">
            <a:extLst>
              <a:ext uri="{FF2B5EF4-FFF2-40B4-BE49-F238E27FC236}">
                <a16:creationId xmlns:a16="http://schemas.microsoft.com/office/drawing/2014/main" id="{585CACBF-B824-75E4-0B91-CE43589A539C}"/>
              </a:ext>
            </a:extLst>
          </p:cNvPr>
          <p:cNvGrpSpPr/>
          <p:nvPr/>
        </p:nvGrpSpPr>
        <p:grpSpPr>
          <a:xfrm>
            <a:off x="8165869" y="1218566"/>
            <a:ext cx="412439" cy="70872"/>
            <a:chOff x="4721226" y="1668942"/>
            <a:chExt cx="412439" cy="70872"/>
          </a:xfrm>
        </p:grpSpPr>
        <p:sp>
          <p:nvSpPr>
            <p:cNvPr id="21" name="Oval 20">
              <a:extLst>
                <a:ext uri="{FF2B5EF4-FFF2-40B4-BE49-F238E27FC236}">
                  <a16:creationId xmlns:a16="http://schemas.microsoft.com/office/drawing/2014/main" id="{2D5E2465-D47E-B74D-71D2-5B6AA51E1D24}"/>
                </a:ext>
              </a:extLst>
            </p:cNvPr>
            <p:cNvSpPr/>
            <p:nvPr/>
          </p:nvSpPr>
          <p:spPr>
            <a:xfrm>
              <a:off x="4721226" y="1668943"/>
              <a:ext cx="70871" cy="70871"/>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5CED31B-6F56-E889-2782-185B8987EB93}"/>
                </a:ext>
              </a:extLst>
            </p:cNvPr>
            <p:cNvSpPr/>
            <p:nvPr/>
          </p:nvSpPr>
          <p:spPr>
            <a:xfrm>
              <a:off x="4889613" y="1668942"/>
              <a:ext cx="70871" cy="70871"/>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2EA80CC-4336-5012-D768-8019CA5D105C}"/>
                </a:ext>
              </a:extLst>
            </p:cNvPr>
            <p:cNvSpPr/>
            <p:nvPr/>
          </p:nvSpPr>
          <p:spPr>
            <a:xfrm>
              <a:off x="5062794" y="1668943"/>
              <a:ext cx="70871" cy="7087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2" name="TextBox 1">
            <a:extLst>
              <a:ext uri="{FF2B5EF4-FFF2-40B4-BE49-F238E27FC236}">
                <a16:creationId xmlns:a16="http://schemas.microsoft.com/office/drawing/2014/main" id="{EF203E6C-3CE8-BB16-AAD3-4DAB68DC7251}"/>
              </a:ext>
            </a:extLst>
          </p:cNvPr>
          <p:cNvSpPr txBox="1"/>
          <p:nvPr/>
        </p:nvSpPr>
        <p:spPr>
          <a:xfrm>
            <a:off x="8303323" y="4120782"/>
            <a:ext cx="468775" cy="246221"/>
          </a:xfrm>
          <a:prstGeom prst="rect">
            <a:avLst/>
          </a:prstGeom>
          <a:noFill/>
        </p:spPr>
        <p:txBody>
          <a:bodyPr wrap="square">
            <a:spAutoFit/>
          </a:bodyPr>
          <a:lstStyle/>
          <a:p>
            <a:r>
              <a:rPr lang="en" sz="1000" dirty="0">
                <a:solidFill>
                  <a:schemeClr val="accent6">
                    <a:lumMod val="75000"/>
                  </a:schemeClr>
                </a:solidFill>
                <a:latin typeface="Sofia Sans Semi Condensed"/>
                <a:sym typeface="Sofia Sans Semi Condensed"/>
              </a:rPr>
              <a:t>SQL</a:t>
            </a:r>
            <a:endParaRPr lang="en-US" sz="1000" dirty="0">
              <a:solidFill>
                <a:schemeClr val="accent6">
                  <a:lumMod val="75000"/>
                </a:schemeClr>
              </a:solidFill>
              <a:latin typeface="Sofia Sans Semi Condensed"/>
              <a:sym typeface="Sofia Sans Semi Condensed"/>
            </a:endParaRPr>
          </a:p>
        </p:txBody>
      </p:sp>
    </p:spTree>
    <p:extLst>
      <p:ext uri="{BB962C8B-B14F-4D97-AF65-F5344CB8AC3E}">
        <p14:creationId xmlns:p14="http://schemas.microsoft.com/office/powerpoint/2010/main" val="2350982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10" name="Google Shape;212;p35">
            <a:extLst>
              <a:ext uri="{FF2B5EF4-FFF2-40B4-BE49-F238E27FC236}">
                <a16:creationId xmlns:a16="http://schemas.microsoft.com/office/drawing/2014/main" id="{0ED4DD06-0CF9-05C1-9004-AFDBCEF2CE06}"/>
              </a:ext>
            </a:extLst>
          </p:cNvPr>
          <p:cNvSpPr/>
          <p:nvPr/>
        </p:nvSpPr>
        <p:spPr>
          <a:xfrm>
            <a:off x="-25" y="0"/>
            <a:ext cx="9144000" cy="5143500"/>
          </a:xfrm>
          <a:prstGeom prst="rect">
            <a:avLst/>
          </a:prstGeom>
          <a:solidFill>
            <a:srgbClr val="0B4544">
              <a:alpha val="49804"/>
            </a:srgb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4;p35">
            <a:extLst>
              <a:ext uri="{FF2B5EF4-FFF2-40B4-BE49-F238E27FC236}">
                <a16:creationId xmlns:a16="http://schemas.microsoft.com/office/drawing/2014/main" id="{A72FAC0A-7FFC-3862-39FC-4E6EF468AB47}"/>
              </a:ext>
            </a:extLst>
          </p:cNvPr>
          <p:cNvSpPr txBox="1">
            <a:spLocks noGrp="1"/>
          </p:cNvSpPr>
          <p:nvPr>
            <p:ph type="subTitle" idx="1"/>
          </p:nvPr>
        </p:nvSpPr>
        <p:spPr>
          <a:xfrm>
            <a:off x="2562894" y="116811"/>
            <a:ext cx="4018162" cy="475800"/>
          </a:xfrm>
          <a:prstGeom prst="rect">
            <a:avLst/>
          </a:prstGeom>
        </p:spPr>
        <p:txBody>
          <a:bodyPr spcFirstLastPara="1" wrap="square" lIns="91425" tIns="91425" rIns="91425" bIns="91425" anchor="ctr" anchorCtr="0">
            <a:noAutofit/>
          </a:bodyPr>
          <a:lstStyle/>
          <a:p>
            <a:pPr marL="0" indent="0"/>
            <a:r>
              <a:rPr lang="en-US" dirty="0"/>
              <a:t>Entity Relationship Diagram</a:t>
            </a:r>
          </a:p>
        </p:txBody>
      </p:sp>
      <p:pic>
        <p:nvPicPr>
          <p:cNvPr id="3" name="Graphic 2">
            <a:extLst>
              <a:ext uri="{FF2B5EF4-FFF2-40B4-BE49-F238E27FC236}">
                <a16:creationId xmlns:a16="http://schemas.microsoft.com/office/drawing/2014/main" id="{2794415D-CCD4-5B47-2A81-EC8F8F1FA1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6561" y="1122070"/>
            <a:ext cx="8059075" cy="3491970"/>
          </a:xfrm>
          <a:prstGeom prst="rect">
            <a:avLst/>
          </a:prstGeom>
        </p:spPr>
      </p:pic>
      <p:pic>
        <p:nvPicPr>
          <p:cNvPr id="6" name="Picture 5" descr="A logo of a globe with a graduation cap&#10;&#10;Description automatically generated">
            <a:extLst>
              <a:ext uri="{FF2B5EF4-FFF2-40B4-BE49-F238E27FC236}">
                <a16:creationId xmlns:a16="http://schemas.microsoft.com/office/drawing/2014/main" id="{17FC00CE-5477-ECFA-C65A-3543F8D4CF32}"/>
              </a:ext>
            </a:extLst>
          </p:cNvPr>
          <p:cNvPicPr>
            <a:picLocks noChangeAspect="1"/>
          </p:cNvPicPr>
          <p:nvPr/>
        </p:nvPicPr>
        <p:blipFill>
          <a:blip r:embed="rId5"/>
          <a:srcRect b="15583"/>
          <a:stretch/>
        </p:blipFill>
        <p:spPr>
          <a:xfrm>
            <a:off x="8576399" y="4681954"/>
            <a:ext cx="491400" cy="381366"/>
          </a:xfrm>
          <a:prstGeom prst="rect">
            <a:avLst/>
          </a:prstGeom>
        </p:spPr>
      </p:pic>
      <p:sp>
        <p:nvSpPr>
          <p:cNvPr id="2" name="TextBox 1">
            <a:extLst>
              <a:ext uri="{FF2B5EF4-FFF2-40B4-BE49-F238E27FC236}">
                <a16:creationId xmlns:a16="http://schemas.microsoft.com/office/drawing/2014/main" id="{140E7D3B-CD56-544D-6A83-B0FF244C8F15}"/>
              </a:ext>
            </a:extLst>
          </p:cNvPr>
          <p:cNvSpPr txBox="1"/>
          <p:nvPr/>
        </p:nvSpPr>
        <p:spPr>
          <a:xfrm>
            <a:off x="3668752" y="4809404"/>
            <a:ext cx="1806445" cy="253916"/>
          </a:xfrm>
          <a:prstGeom prst="rect">
            <a:avLst/>
          </a:prstGeom>
          <a:noFill/>
        </p:spPr>
        <p:txBody>
          <a:bodyPr wrap="square">
            <a:spAutoFit/>
          </a:bodyPr>
          <a:lstStyle/>
          <a:p>
            <a:pPr algn="ctr"/>
            <a:r>
              <a:rPr lang="en-US" sz="1050" dirty="0">
                <a:solidFill>
                  <a:schemeClr val="accent6">
                    <a:lumMod val="75000"/>
                  </a:schemeClr>
                </a:solidFill>
                <a:latin typeface="Sofia Sans Semi Condensed"/>
                <a:sym typeface="Sofia Sans Semi Condensed"/>
              </a:rPr>
              <a:t>Data after the preparation</a:t>
            </a:r>
          </a:p>
        </p:txBody>
      </p:sp>
    </p:spTree>
    <p:extLst>
      <p:ext uri="{BB962C8B-B14F-4D97-AF65-F5344CB8AC3E}">
        <p14:creationId xmlns:p14="http://schemas.microsoft.com/office/powerpoint/2010/main" val="311928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10" name="Google Shape;212;p35">
            <a:extLst>
              <a:ext uri="{FF2B5EF4-FFF2-40B4-BE49-F238E27FC236}">
                <a16:creationId xmlns:a16="http://schemas.microsoft.com/office/drawing/2014/main" id="{0ED4DD06-0CF9-05C1-9004-AFDBCEF2CE06}"/>
              </a:ext>
            </a:extLst>
          </p:cNvPr>
          <p:cNvSpPr/>
          <p:nvPr/>
        </p:nvSpPr>
        <p:spPr>
          <a:xfrm>
            <a:off x="279779" y="382138"/>
            <a:ext cx="8598090" cy="44082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4;p35">
            <a:extLst>
              <a:ext uri="{FF2B5EF4-FFF2-40B4-BE49-F238E27FC236}">
                <a16:creationId xmlns:a16="http://schemas.microsoft.com/office/drawing/2014/main" id="{A72FAC0A-7FFC-3862-39FC-4E6EF468AB47}"/>
              </a:ext>
            </a:extLst>
          </p:cNvPr>
          <p:cNvSpPr txBox="1">
            <a:spLocks noGrp="1"/>
          </p:cNvSpPr>
          <p:nvPr>
            <p:ph type="subTitle" idx="1"/>
          </p:nvPr>
        </p:nvSpPr>
        <p:spPr>
          <a:xfrm>
            <a:off x="2562894" y="116811"/>
            <a:ext cx="4018162" cy="475800"/>
          </a:xfrm>
          <a:prstGeom prst="rect">
            <a:avLst/>
          </a:prstGeom>
        </p:spPr>
        <p:txBody>
          <a:bodyPr spcFirstLastPara="1" wrap="square" lIns="91425" tIns="91425" rIns="91425" bIns="91425" anchor="ctr" anchorCtr="0">
            <a:noAutofit/>
          </a:bodyPr>
          <a:lstStyle/>
          <a:p>
            <a:pPr marL="0" indent="0"/>
            <a:r>
              <a:rPr lang="en-US" dirty="0"/>
              <a:t>Data Cleaning</a:t>
            </a:r>
          </a:p>
        </p:txBody>
      </p:sp>
      <p:pic>
        <p:nvPicPr>
          <p:cNvPr id="6" name="Picture 5" descr="A logo of a globe with a graduation cap&#10;&#10;Description automatically generated">
            <a:extLst>
              <a:ext uri="{FF2B5EF4-FFF2-40B4-BE49-F238E27FC236}">
                <a16:creationId xmlns:a16="http://schemas.microsoft.com/office/drawing/2014/main" id="{17FC00CE-5477-ECFA-C65A-3543F8D4CF32}"/>
              </a:ext>
            </a:extLst>
          </p:cNvPr>
          <p:cNvPicPr>
            <a:picLocks noChangeAspect="1"/>
          </p:cNvPicPr>
          <p:nvPr/>
        </p:nvPicPr>
        <p:blipFill>
          <a:blip r:embed="rId3"/>
          <a:srcRect b="15583"/>
          <a:stretch/>
        </p:blipFill>
        <p:spPr>
          <a:xfrm>
            <a:off x="8576399" y="4681954"/>
            <a:ext cx="491400" cy="381366"/>
          </a:xfrm>
          <a:prstGeom prst="rect">
            <a:avLst/>
          </a:prstGeom>
        </p:spPr>
      </p:pic>
      <p:pic>
        <p:nvPicPr>
          <p:cNvPr id="3" name="Picture 2">
            <a:extLst>
              <a:ext uri="{FF2B5EF4-FFF2-40B4-BE49-F238E27FC236}">
                <a16:creationId xmlns:a16="http://schemas.microsoft.com/office/drawing/2014/main" id="{2A9AEB0C-B975-7138-F52D-EDC2599FD0CC}"/>
              </a:ext>
            </a:extLst>
          </p:cNvPr>
          <p:cNvPicPr>
            <a:picLocks noChangeAspect="1"/>
          </p:cNvPicPr>
          <p:nvPr/>
        </p:nvPicPr>
        <p:blipFill>
          <a:blip r:embed="rId4"/>
          <a:stretch>
            <a:fillRect/>
          </a:stretch>
        </p:blipFill>
        <p:spPr>
          <a:xfrm>
            <a:off x="1499955" y="1670353"/>
            <a:ext cx="1732037" cy="1577815"/>
          </a:xfrm>
          <a:prstGeom prst="rect">
            <a:avLst/>
          </a:prstGeom>
        </p:spPr>
      </p:pic>
      <p:sp>
        <p:nvSpPr>
          <p:cNvPr id="11" name="TextBox 10">
            <a:extLst>
              <a:ext uri="{FF2B5EF4-FFF2-40B4-BE49-F238E27FC236}">
                <a16:creationId xmlns:a16="http://schemas.microsoft.com/office/drawing/2014/main" id="{8A03CB51-0738-5CC4-8E7A-86194AF91D83}"/>
              </a:ext>
            </a:extLst>
          </p:cNvPr>
          <p:cNvSpPr txBox="1"/>
          <p:nvPr/>
        </p:nvSpPr>
        <p:spPr>
          <a:xfrm>
            <a:off x="1499955" y="3248168"/>
            <a:ext cx="1732038" cy="307777"/>
          </a:xfrm>
          <a:prstGeom prst="rect">
            <a:avLst/>
          </a:prstGeom>
          <a:noFill/>
        </p:spPr>
        <p:txBody>
          <a:bodyPr wrap="square">
            <a:spAutoFit/>
          </a:bodyPr>
          <a:lstStyle/>
          <a:p>
            <a:pPr algn="ctr"/>
            <a:r>
              <a:rPr lang="en" dirty="0">
                <a:solidFill>
                  <a:schemeClr val="lt1"/>
                </a:solidFill>
                <a:latin typeface="Sofia Sans Semi Condensed"/>
                <a:sym typeface="Sofia Sans Semi Condensed"/>
              </a:rPr>
              <a:t>Remove duplicates</a:t>
            </a:r>
            <a:endParaRPr lang="en-US" dirty="0">
              <a:solidFill>
                <a:schemeClr val="lt1"/>
              </a:solidFill>
              <a:latin typeface="Sofia Sans Semi Condensed"/>
              <a:sym typeface="Sofia Sans Semi Condensed"/>
            </a:endParaRPr>
          </a:p>
        </p:txBody>
      </p:sp>
      <p:sp>
        <p:nvSpPr>
          <p:cNvPr id="2" name="Google Shape;648;p67">
            <a:extLst>
              <a:ext uri="{FF2B5EF4-FFF2-40B4-BE49-F238E27FC236}">
                <a16:creationId xmlns:a16="http://schemas.microsoft.com/office/drawing/2014/main" id="{8EEBD33E-A111-A1A6-347B-07B55D919AB0}"/>
              </a:ext>
            </a:extLst>
          </p:cNvPr>
          <p:cNvSpPr txBox="1"/>
          <p:nvPr/>
        </p:nvSpPr>
        <p:spPr>
          <a:xfrm>
            <a:off x="4300147" y="1820349"/>
            <a:ext cx="4018163" cy="1502801"/>
          </a:xfrm>
          <a:prstGeom prst="rect">
            <a:avLst/>
          </a:prstGeom>
          <a:solidFill>
            <a:schemeClr val="dk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r>
              <a:rPr lang="en-US" sz="1200" b="0" dirty="0">
                <a:solidFill>
                  <a:srgbClr val="82AAFF"/>
                </a:solidFill>
                <a:effectLst/>
                <a:latin typeface="Consolas" panose="020B0609020204030204" pitchFamily="49" charset="0"/>
              </a:rPr>
              <a:t>print</a:t>
            </a:r>
            <a:r>
              <a:rPr lang="en-US" sz="1200" b="0" dirty="0">
                <a:solidFill>
                  <a:srgbClr val="89DDFF"/>
                </a:solidFill>
                <a:effectLst/>
                <a:latin typeface="Consolas" panose="020B0609020204030204" pitchFamily="49" charset="0"/>
              </a:rPr>
              <a:t>(</a:t>
            </a:r>
            <a:r>
              <a:rPr lang="en-US" sz="1200" b="0" dirty="0" err="1">
                <a:solidFill>
                  <a:srgbClr val="BABED8"/>
                </a:solidFill>
                <a:effectLst/>
                <a:latin typeface="Consolas" panose="020B0609020204030204" pitchFamily="49" charset="0"/>
              </a:rPr>
              <a:t>df</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duplicated</a:t>
            </a:r>
            <a:r>
              <a:rPr lang="en-US" sz="1200" b="0" dirty="0">
                <a:solidFill>
                  <a:srgbClr val="89DDFF"/>
                </a:solidFill>
                <a:effectLst/>
                <a:latin typeface="Consolas" panose="020B0609020204030204" pitchFamily="49" charset="0"/>
              </a:rPr>
              <a:t>())</a:t>
            </a:r>
            <a:br>
              <a:rPr lang="en-US" sz="1200" b="0" dirty="0">
                <a:solidFill>
                  <a:srgbClr val="89DDFF"/>
                </a:solidFill>
                <a:effectLst/>
                <a:latin typeface="Consolas" panose="020B0609020204030204" pitchFamily="49" charset="0"/>
              </a:rPr>
            </a:br>
            <a:r>
              <a:rPr lang="en-US" sz="1200" b="0" dirty="0" err="1">
                <a:solidFill>
                  <a:srgbClr val="BABED8"/>
                </a:solidFill>
                <a:effectLst/>
                <a:latin typeface="Consolas" panose="020B0609020204030204" pitchFamily="49" charset="0"/>
              </a:rPr>
              <a:t>df</a:t>
            </a:r>
            <a:r>
              <a:rPr lang="en-US" sz="1200" b="0" dirty="0" err="1">
                <a:solidFill>
                  <a:srgbClr val="89DDFF"/>
                </a:solidFill>
                <a:effectLst/>
                <a:latin typeface="Consolas" panose="020B0609020204030204" pitchFamily="49" charset="0"/>
              </a:rPr>
              <a:t>.</a:t>
            </a:r>
            <a:r>
              <a:rPr lang="en-US" sz="1200" b="0" dirty="0" err="1">
                <a:solidFill>
                  <a:srgbClr val="BABED8"/>
                </a:solidFill>
                <a:effectLst/>
                <a:latin typeface="Consolas" panose="020B0609020204030204" pitchFamily="49" charset="0"/>
              </a:rPr>
              <a:t>loc</a:t>
            </a:r>
            <a:r>
              <a:rPr lang="en-US" sz="1200" b="0" dirty="0">
                <a:solidFill>
                  <a:srgbClr val="89DDFF"/>
                </a:solidFill>
                <a:effectLst/>
                <a:latin typeface="Consolas" panose="020B0609020204030204" pitchFamily="49" charset="0"/>
              </a:rPr>
              <a:t>[[</a:t>
            </a:r>
            <a:r>
              <a:rPr lang="en-US" sz="1200" b="0" dirty="0">
                <a:solidFill>
                  <a:srgbClr val="F78C6C"/>
                </a:solidFill>
                <a:effectLst/>
                <a:latin typeface="Consolas" panose="020B0609020204030204" pitchFamily="49" charset="0"/>
              </a:rPr>
              <a:t>80</a:t>
            </a:r>
            <a:r>
              <a:rPr lang="en-US" sz="1200" b="0" dirty="0">
                <a:solidFill>
                  <a:srgbClr val="89DDFF"/>
                </a:solidFill>
                <a:effectLst/>
                <a:latin typeface="Consolas" panose="020B0609020204030204" pitchFamily="49" charset="0"/>
              </a:rPr>
              <a:t>,</a:t>
            </a:r>
            <a:r>
              <a:rPr lang="en-US" sz="1200" b="0" dirty="0">
                <a:solidFill>
                  <a:srgbClr val="F78C6C"/>
                </a:solidFill>
                <a:effectLst/>
                <a:latin typeface="Consolas" panose="020B0609020204030204" pitchFamily="49" charset="0"/>
              </a:rPr>
              <a:t>113</a:t>
            </a:r>
            <a:r>
              <a:rPr lang="en-US" sz="1200" dirty="0">
                <a:solidFill>
                  <a:srgbClr val="89DDFF"/>
                </a:solidFill>
                <a:latin typeface="Consolas" panose="020B0609020204030204" pitchFamily="49" charset="0"/>
              </a:rPr>
              <a:t>,</a:t>
            </a:r>
            <a:r>
              <a:rPr lang="en-US" sz="1200" b="0" dirty="0">
                <a:solidFill>
                  <a:srgbClr val="F78C6C"/>
                </a:solidFill>
                <a:effectLst/>
                <a:latin typeface="Consolas" panose="020B0609020204030204" pitchFamily="49" charset="0"/>
              </a:rPr>
              <a:t>125</a:t>
            </a:r>
            <a:r>
              <a:rPr lang="en-US" sz="1200" dirty="0">
                <a:solidFill>
                  <a:srgbClr val="89DDFF"/>
                </a:solidFill>
                <a:latin typeface="Consolas" panose="020B0609020204030204" pitchFamily="49" charset="0"/>
              </a:rPr>
              <a:t>,</a:t>
            </a:r>
            <a:r>
              <a:rPr lang="en-US" sz="1200" b="0" dirty="0">
                <a:solidFill>
                  <a:srgbClr val="F78C6C"/>
                </a:solidFill>
                <a:effectLst/>
                <a:latin typeface="Consolas" panose="020B0609020204030204" pitchFamily="49" charset="0"/>
              </a:rPr>
              <a:t>144</a:t>
            </a:r>
            <a:r>
              <a:rPr lang="en-US" sz="1200" b="0" dirty="0">
                <a:solidFill>
                  <a:srgbClr val="89DDFF"/>
                </a:solidFill>
                <a:effectLst/>
                <a:latin typeface="Consolas" panose="020B0609020204030204" pitchFamily="49" charset="0"/>
              </a:rPr>
              <a:t>]]</a:t>
            </a:r>
            <a:br>
              <a:rPr lang="en-US" sz="1200" b="0" dirty="0">
                <a:solidFill>
                  <a:srgbClr val="89DDFF"/>
                </a:solidFill>
                <a:effectLst/>
                <a:latin typeface="Consolas" panose="020B0609020204030204" pitchFamily="49" charset="0"/>
              </a:rPr>
            </a:br>
            <a:r>
              <a:rPr lang="en-US" sz="1200" b="0" dirty="0" err="1">
                <a:solidFill>
                  <a:srgbClr val="BABED8"/>
                </a:solidFill>
                <a:effectLst/>
                <a:latin typeface="Consolas" panose="020B0609020204030204" pitchFamily="49" charset="0"/>
              </a:rPr>
              <a:t>df</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drop_duplicates</a:t>
            </a:r>
            <a:r>
              <a:rPr lang="en-US" sz="1200" b="0" dirty="0">
                <a:solidFill>
                  <a:srgbClr val="89DDFF"/>
                </a:solidFill>
                <a:effectLst/>
                <a:latin typeface="Consolas" panose="020B0609020204030204" pitchFamily="49" charset="0"/>
              </a:rPr>
              <a:t>(</a:t>
            </a:r>
            <a:r>
              <a:rPr lang="en-US" sz="1200" b="0" i="1" dirty="0" err="1">
                <a:solidFill>
                  <a:srgbClr val="BABED8"/>
                </a:solidFill>
                <a:effectLst/>
                <a:latin typeface="Consolas" panose="020B0609020204030204" pitchFamily="49" charset="0"/>
              </a:rPr>
              <a:t>inplace</a:t>
            </a:r>
            <a:r>
              <a:rPr lang="en-US" sz="1200" b="0" dirty="0">
                <a:solidFill>
                  <a:srgbClr val="82AAFF"/>
                </a:solidFill>
                <a:effectLst/>
                <a:latin typeface="Consolas" panose="020B0609020204030204" pitchFamily="49" charset="0"/>
              </a:rPr>
              <a:t> </a:t>
            </a:r>
            <a:r>
              <a:rPr lang="en-US" sz="1200" b="0" dirty="0">
                <a:solidFill>
                  <a:srgbClr val="89DDFF"/>
                </a:solidFill>
                <a:effectLst/>
                <a:latin typeface="Consolas" panose="020B0609020204030204" pitchFamily="49" charset="0"/>
              </a:rPr>
              <a:t>=</a:t>
            </a:r>
            <a:r>
              <a:rPr lang="en-US" sz="1200" b="0" dirty="0">
                <a:solidFill>
                  <a:srgbClr val="82AAFF"/>
                </a:solidFill>
                <a:effectLst/>
                <a:latin typeface="Consolas" panose="020B0609020204030204" pitchFamily="49" charset="0"/>
              </a:rPr>
              <a:t> </a:t>
            </a:r>
            <a:r>
              <a:rPr lang="en-US" sz="1200" b="0" dirty="0">
                <a:solidFill>
                  <a:srgbClr val="89DDFF"/>
                </a:solidFill>
                <a:effectLst/>
                <a:latin typeface="Consolas" panose="020B0609020204030204" pitchFamily="49" charset="0"/>
              </a:rPr>
              <a:t>True)</a:t>
            </a:r>
            <a:endParaRPr lang="en-US" sz="1200" b="0" dirty="0">
              <a:solidFill>
                <a:srgbClr val="BABED8"/>
              </a:solidFill>
              <a:effectLst/>
              <a:latin typeface="Consolas" panose="020B0609020204030204" pitchFamily="49" charset="0"/>
            </a:endParaRPr>
          </a:p>
        </p:txBody>
      </p:sp>
      <p:grpSp>
        <p:nvGrpSpPr>
          <p:cNvPr id="4" name="Group 3">
            <a:extLst>
              <a:ext uri="{FF2B5EF4-FFF2-40B4-BE49-F238E27FC236}">
                <a16:creationId xmlns:a16="http://schemas.microsoft.com/office/drawing/2014/main" id="{19E13AE5-FD34-E185-7192-12EB8959A2DD}"/>
              </a:ext>
            </a:extLst>
          </p:cNvPr>
          <p:cNvGrpSpPr/>
          <p:nvPr/>
        </p:nvGrpSpPr>
        <p:grpSpPr>
          <a:xfrm>
            <a:off x="7784077" y="1928099"/>
            <a:ext cx="412439" cy="70872"/>
            <a:chOff x="4721226" y="1668942"/>
            <a:chExt cx="412439" cy="70872"/>
          </a:xfrm>
        </p:grpSpPr>
        <p:sp>
          <p:nvSpPr>
            <p:cNvPr id="5" name="Oval 4">
              <a:extLst>
                <a:ext uri="{FF2B5EF4-FFF2-40B4-BE49-F238E27FC236}">
                  <a16:creationId xmlns:a16="http://schemas.microsoft.com/office/drawing/2014/main" id="{D86E5C03-E463-E3A3-AB5E-CEC2D46BAE40}"/>
                </a:ext>
              </a:extLst>
            </p:cNvPr>
            <p:cNvSpPr/>
            <p:nvPr/>
          </p:nvSpPr>
          <p:spPr>
            <a:xfrm>
              <a:off x="4721226" y="1668943"/>
              <a:ext cx="70871" cy="70871"/>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47BF077C-BB5D-0C9E-0C62-C01493E4CE67}"/>
                </a:ext>
              </a:extLst>
            </p:cNvPr>
            <p:cNvSpPr/>
            <p:nvPr/>
          </p:nvSpPr>
          <p:spPr>
            <a:xfrm>
              <a:off x="4889613" y="1668942"/>
              <a:ext cx="70871" cy="70871"/>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9410B5E-B227-7C4D-E244-F37995CD5DFC}"/>
                </a:ext>
              </a:extLst>
            </p:cNvPr>
            <p:cNvSpPr/>
            <p:nvPr/>
          </p:nvSpPr>
          <p:spPr>
            <a:xfrm>
              <a:off x="5062794" y="1668943"/>
              <a:ext cx="70871" cy="7087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9" name="TextBox 8">
            <a:extLst>
              <a:ext uri="{FF2B5EF4-FFF2-40B4-BE49-F238E27FC236}">
                <a16:creationId xmlns:a16="http://schemas.microsoft.com/office/drawing/2014/main" id="{624E6B2F-D1DA-FE67-D46B-5284E01DDD31}"/>
              </a:ext>
            </a:extLst>
          </p:cNvPr>
          <p:cNvSpPr txBox="1"/>
          <p:nvPr/>
        </p:nvSpPr>
        <p:spPr>
          <a:xfrm>
            <a:off x="7784077" y="3076929"/>
            <a:ext cx="575955" cy="246221"/>
          </a:xfrm>
          <a:prstGeom prst="rect">
            <a:avLst/>
          </a:prstGeom>
          <a:noFill/>
        </p:spPr>
        <p:txBody>
          <a:bodyPr wrap="square">
            <a:spAutoFit/>
          </a:bodyPr>
          <a:lstStyle/>
          <a:p>
            <a:r>
              <a:rPr lang="en" sz="1000" dirty="0">
                <a:solidFill>
                  <a:schemeClr val="accent6">
                    <a:lumMod val="75000"/>
                  </a:schemeClr>
                </a:solidFill>
                <a:latin typeface="Sofia Sans Semi Condensed"/>
                <a:sym typeface="Sofia Sans Semi Condensed"/>
              </a:rPr>
              <a:t>Python</a:t>
            </a:r>
            <a:endParaRPr lang="en-US" sz="1000" dirty="0">
              <a:solidFill>
                <a:schemeClr val="accent6">
                  <a:lumMod val="75000"/>
                </a:schemeClr>
              </a:solidFill>
              <a:latin typeface="Sofia Sans Semi Condensed"/>
              <a:sym typeface="Sofia Sans Semi Condensed"/>
            </a:endParaRPr>
          </a:p>
        </p:txBody>
      </p:sp>
      <p:sp>
        <p:nvSpPr>
          <p:cNvPr id="12" name="TextBox 11">
            <a:extLst>
              <a:ext uri="{FF2B5EF4-FFF2-40B4-BE49-F238E27FC236}">
                <a16:creationId xmlns:a16="http://schemas.microsoft.com/office/drawing/2014/main" id="{E5C89B22-1E81-5068-0232-3A2327BDEA28}"/>
              </a:ext>
            </a:extLst>
          </p:cNvPr>
          <p:cNvSpPr txBox="1"/>
          <p:nvPr/>
        </p:nvSpPr>
        <p:spPr>
          <a:xfrm>
            <a:off x="3193043" y="570577"/>
            <a:ext cx="2840174" cy="307777"/>
          </a:xfrm>
          <a:prstGeom prst="rect">
            <a:avLst/>
          </a:prstGeom>
          <a:noFill/>
        </p:spPr>
        <p:txBody>
          <a:bodyPr wrap="square">
            <a:spAutoFit/>
          </a:bodyPr>
          <a:lstStyle/>
          <a:p>
            <a:pPr algn="ctr"/>
            <a:r>
              <a:rPr lang="en" dirty="0">
                <a:solidFill>
                  <a:schemeClr val="lt1"/>
                </a:solidFill>
                <a:latin typeface="Sofia Sans Semi Condensed"/>
                <a:sym typeface="Sofia Sans Semi Condensed"/>
              </a:rPr>
              <a:t>Remove duplicates</a:t>
            </a:r>
            <a:endParaRPr lang="en-US" dirty="0">
              <a:solidFill>
                <a:schemeClr val="lt1"/>
              </a:solidFill>
              <a:latin typeface="Sofia Sans Semi Condensed"/>
              <a:sym typeface="Sofia Sans Semi Condensed"/>
            </a:endParaRPr>
          </a:p>
        </p:txBody>
      </p:sp>
    </p:spTree>
    <p:extLst>
      <p:ext uri="{BB962C8B-B14F-4D97-AF65-F5344CB8AC3E}">
        <p14:creationId xmlns:p14="http://schemas.microsoft.com/office/powerpoint/2010/main" val="3997367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10" name="Google Shape;212;p35">
            <a:extLst>
              <a:ext uri="{FF2B5EF4-FFF2-40B4-BE49-F238E27FC236}">
                <a16:creationId xmlns:a16="http://schemas.microsoft.com/office/drawing/2014/main" id="{0ED4DD06-0CF9-05C1-9004-AFDBCEF2CE06}"/>
              </a:ext>
            </a:extLst>
          </p:cNvPr>
          <p:cNvSpPr/>
          <p:nvPr/>
        </p:nvSpPr>
        <p:spPr>
          <a:xfrm>
            <a:off x="279779" y="382138"/>
            <a:ext cx="8598090" cy="44082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4;p35">
            <a:extLst>
              <a:ext uri="{FF2B5EF4-FFF2-40B4-BE49-F238E27FC236}">
                <a16:creationId xmlns:a16="http://schemas.microsoft.com/office/drawing/2014/main" id="{A72FAC0A-7FFC-3862-39FC-4E6EF468AB47}"/>
              </a:ext>
            </a:extLst>
          </p:cNvPr>
          <p:cNvSpPr txBox="1">
            <a:spLocks noGrp="1"/>
          </p:cNvSpPr>
          <p:nvPr>
            <p:ph type="subTitle" idx="1"/>
          </p:nvPr>
        </p:nvSpPr>
        <p:spPr>
          <a:xfrm>
            <a:off x="2562894" y="116811"/>
            <a:ext cx="4018162" cy="475800"/>
          </a:xfrm>
          <a:prstGeom prst="rect">
            <a:avLst/>
          </a:prstGeom>
        </p:spPr>
        <p:txBody>
          <a:bodyPr spcFirstLastPara="1" wrap="square" lIns="91425" tIns="91425" rIns="91425" bIns="91425" anchor="ctr" anchorCtr="0">
            <a:noAutofit/>
          </a:bodyPr>
          <a:lstStyle/>
          <a:p>
            <a:pPr marL="0" indent="0"/>
            <a:r>
              <a:rPr lang="en-US" dirty="0"/>
              <a:t>Data Cleaning</a:t>
            </a:r>
          </a:p>
        </p:txBody>
      </p:sp>
      <p:pic>
        <p:nvPicPr>
          <p:cNvPr id="6" name="Picture 5" descr="A logo of a globe with a graduation cap&#10;&#10;Description automatically generated">
            <a:extLst>
              <a:ext uri="{FF2B5EF4-FFF2-40B4-BE49-F238E27FC236}">
                <a16:creationId xmlns:a16="http://schemas.microsoft.com/office/drawing/2014/main" id="{17FC00CE-5477-ECFA-C65A-3543F8D4CF32}"/>
              </a:ext>
            </a:extLst>
          </p:cNvPr>
          <p:cNvPicPr>
            <a:picLocks noChangeAspect="1"/>
          </p:cNvPicPr>
          <p:nvPr/>
        </p:nvPicPr>
        <p:blipFill>
          <a:blip r:embed="rId3"/>
          <a:srcRect b="15583"/>
          <a:stretch/>
        </p:blipFill>
        <p:spPr>
          <a:xfrm>
            <a:off x="8576399" y="4681954"/>
            <a:ext cx="491400" cy="381366"/>
          </a:xfrm>
          <a:prstGeom prst="rect">
            <a:avLst/>
          </a:prstGeom>
        </p:spPr>
      </p:pic>
      <p:sp>
        <p:nvSpPr>
          <p:cNvPr id="11" name="TextBox 10">
            <a:extLst>
              <a:ext uri="{FF2B5EF4-FFF2-40B4-BE49-F238E27FC236}">
                <a16:creationId xmlns:a16="http://schemas.microsoft.com/office/drawing/2014/main" id="{8A03CB51-0738-5CC4-8E7A-86194AF91D83}"/>
              </a:ext>
            </a:extLst>
          </p:cNvPr>
          <p:cNvSpPr txBox="1"/>
          <p:nvPr/>
        </p:nvSpPr>
        <p:spPr>
          <a:xfrm>
            <a:off x="3193043" y="570577"/>
            <a:ext cx="2840174" cy="307777"/>
          </a:xfrm>
          <a:prstGeom prst="rect">
            <a:avLst/>
          </a:prstGeom>
          <a:noFill/>
        </p:spPr>
        <p:txBody>
          <a:bodyPr wrap="square">
            <a:spAutoFit/>
          </a:bodyPr>
          <a:lstStyle/>
          <a:p>
            <a:pPr algn="ctr"/>
            <a:r>
              <a:rPr lang="en" dirty="0">
                <a:solidFill>
                  <a:schemeClr val="lt1"/>
                </a:solidFill>
                <a:latin typeface="Sofia Sans Semi Condensed"/>
                <a:sym typeface="Sofia Sans Semi Condensed"/>
              </a:rPr>
              <a:t>Remove duplicates</a:t>
            </a:r>
            <a:endParaRPr lang="en-US" dirty="0">
              <a:solidFill>
                <a:schemeClr val="lt1"/>
              </a:solidFill>
              <a:latin typeface="Sofia Sans Semi Condensed"/>
              <a:sym typeface="Sofia Sans Semi Condensed"/>
            </a:endParaRPr>
          </a:p>
        </p:txBody>
      </p:sp>
      <p:pic>
        <p:nvPicPr>
          <p:cNvPr id="17" name="Picture 16">
            <a:extLst>
              <a:ext uri="{FF2B5EF4-FFF2-40B4-BE49-F238E27FC236}">
                <a16:creationId xmlns:a16="http://schemas.microsoft.com/office/drawing/2014/main" id="{3CF82BDD-5539-A97E-273F-071799F0BF56}"/>
              </a:ext>
            </a:extLst>
          </p:cNvPr>
          <p:cNvPicPr>
            <a:picLocks noChangeAspect="1"/>
          </p:cNvPicPr>
          <p:nvPr/>
        </p:nvPicPr>
        <p:blipFill>
          <a:blip r:embed="rId4"/>
          <a:stretch>
            <a:fillRect/>
          </a:stretch>
        </p:blipFill>
        <p:spPr>
          <a:xfrm>
            <a:off x="1506711" y="1064275"/>
            <a:ext cx="1900439" cy="2132506"/>
          </a:xfrm>
          <a:prstGeom prst="rect">
            <a:avLst/>
          </a:prstGeom>
        </p:spPr>
      </p:pic>
      <p:pic>
        <p:nvPicPr>
          <p:cNvPr id="18" name="Picture 17">
            <a:extLst>
              <a:ext uri="{FF2B5EF4-FFF2-40B4-BE49-F238E27FC236}">
                <a16:creationId xmlns:a16="http://schemas.microsoft.com/office/drawing/2014/main" id="{780E4E76-83E7-1F77-E24D-E4F1810BAFE4}"/>
              </a:ext>
            </a:extLst>
          </p:cNvPr>
          <p:cNvPicPr>
            <a:picLocks noChangeAspect="1"/>
          </p:cNvPicPr>
          <p:nvPr/>
        </p:nvPicPr>
        <p:blipFill>
          <a:blip r:embed="rId5"/>
          <a:stretch>
            <a:fillRect/>
          </a:stretch>
        </p:blipFill>
        <p:spPr>
          <a:xfrm>
            <a:off x="367405" y="3308500"/>
            <a:ext cx="4245725" cy="1163140"/>
          </a:xfrm>
          <a:prstGeom prst="rect">
            <a:avLst/>
          </a:prstGeom>
        </p:spPr>
      </p:pic>
      <p:sp>
        <p:nvSpPr>
          <p:cNvPr id="19" name="TextBox 18">
            <a:extLst>
              <a:ext uri="{FF2B5EF4-FFF2-40B4-BE49-F238E27FC236}">
                <a16:creationId xmlns:a16="http://schemas.microsoft.com/office/drawing/2014/main" id="{FA7DFA0E-55AA-3B7F-18EE-C37C2C52BE7D}"/>
              </a:ext>
            </a:extLst>
          </p:cNvPr>
          <p:cNvSpPr txBox="1"/>
          <p:nvPr/>
        </p:nvSpPr>
        <p:spPr>
          <a:xfrm>
            <a:off x="1506711" y="800807"/>
            <a:ext cx="752777" cy="261610"/>
          </a:xfrm>
          <a:prstGeom prst="rect">
            <a:avLst/>
          </a:prstGeom>
          <a:noFill/>
        </p:spPr>
        <p:txBody>
          <a:bodyPr wrap="square">
            <a:spAutoFit/>
          </a:bodyPr>
          <a:lstStyle/>
          <a:p>
            <a:r>
              <a:rPr lang="en" sz="1050" dirty="0">
                <a:solidFill>
                  <a:schemeClr val="accent6">
                    <a:lumMod val="75000"/>
                  </a:schemeClr>
                </a:solidFill>
                <a:latin typeface="Sofia Sans Semi Condensed"/>
                <a:sym typeface="Sofia Sans Semi Condensed"/>
              </a:rPr>
              <a:t>Step #01</a:t>
            </a:r>
            <a:endParaRPr lang="en-US" sz="1050" dirty="0">
              <a:solidFill>
                <a:schemeClr val="accent6">
                  <a:lumMod val="75000"/>
                </a:schemeClr>
              </a:solidFill>
              <a:latin typeface="Sofia Sans Semi Condensed"/>
              <a:sym typeface="Sofia Sans Semi Condensed"/>
            </a:endParaRPr>
          </a:p>
        </p:txBody>
      </p:sp>
      <p:sp>
        <p:nvSpPr>
          <p:cNvPr id="20" name="TextBox 19">
            <a:extLst>
              <a:ext uri="{FF2B5EF4-FFF2-40B4-BE49-F238E27FC236}">
                <a16:creationId xmlns:a16="http://schemas.microsoft.com/office/drawing/2014/main" id="{B3E21B1A-130E-E287-19C4-6DAACCE63BDD}"/>
              </a:ext>
            </a:extLst>
          </p:cNvPr>
          <p:cNvSpPr txBox="1"/>
          <p:nvPr/>
        </p:nvSpPr>
        <p:spPr>
          <a:xfrm>
            <a:off x="367405" y="3047762"/>
            <a:ext cx="752777" cy="261610"/>
          </a:xfrm>
          <a:prstGeom prst="rect">
            <a:avLst/>
          </a:prstGeom>
          <a:noFill/>
        </p:spPr>
        <p:txBody>
          <a:bodyPr wrap="square">
            <a:spAutoFit/>
          </a:bodyPr>
          <a:lstStyle/>
          <a:p>
            <a:r>
              <a:rPr lang="en" sz="1050" dirty="0">
                <a:solidFill>
                  <a:schemeClr val="accent6">
                    <a:lumMod val="75000"/>
                  </a:schemeClr>
                </a:solidFill>
                <a:latin typeface="Sofia Sans Semi Condensed"/>
                <a:sym typeface="Sofia Sans Semi Condensed"/>
              </a:rPr>
              <a:t>Step #02</a:t>
            </a:r>
            <a:endParaRPr lang="en-US" sz="1050" dirty="0">
              <a:solidFill>
                <a:schemeClr val="accent6">
                  <a:lumMod val="75000"/>
                </a:schemeClr>
              </a:solidFill>
              <a:latin typeface="Sofia Sans Semi Condensed"/>
              <a:sym typeface="Sofia Sans Semi Condensed"/>
            </a:endParaRPr>
          </a:p>
        </p:txBody>
      </p:sp>
      <p:sp>
        <p:nvSpPr>
          <p:cNvPr id="21" name="TextBox 20">
            <a:extLst>
              <a:ext uri="{FF2B5EF4-FFF2-40B4-BE49-F238E27FC236}">
                <a16:creationId xmlns:a16="http://schemas.microsoft.com/office/drawing/2014/main" id="{FA3900F7-4BBD-826B-5D54-85FF29238BA5}"/>
              </a:ext>
            </a:extLst>
          </p:cNvPr>
          <p:cNvSpPr txBox="1"/>
          <p:nvPr/>
        </p:nvSpPr>
        <p:spPr>
          <a:xfrm>
            <a:off x="6376985" y="933470"/>
            <a:ext cx="752777" cy="261610"/>
          </a:xfrm>
          <a:prstGeom prst="rect">
            <a:avLst/>
          </a:prstGeom>
          <a:noFill/>
        </p:spPr>
        <p:txBody>
          <a:bodyPr wrap="square">
            <a:spAutoFit/>
          </a:bodyPr>
          <a:lstStyle/>
          <a:p>
            <a:r>
              <a:rPr lang="en" sz="1050" dirty="0">
                <a:solidFill>
                  <a:schemeClr val="accent6">
                    <a:lumMod val="75000"/>
                  </a:schemeClr>
                </a:solidFill>
                <a:latin typeface="Sofia Sans Semi Condensed"/>
                <a:sym typeface="Sofia Sans Semi Condensed"/>
              </a:rPr>
              <a:t>Step #03</a:t>
            </a:r>
            <a:endParaRPr lang="en-US" sz="1050" dirty="0">
              <a:solidFill>
                <a:schemeClr val="accent6">
                  <a:lumMod val="75000"/>
                </a:schemeClr>
              </a:solidFill>
              <a:latin typeface="Sofia Sans Semi Condensed"/>
              <a:sym typeface="Sofia Sans Semi Condensed"/>
            </a:endParaRPr>
          </a:p>
        </p:txBody>
      </p:sp>
      <p:pic>
        <p:nvPicPr>
          <p:cNvPr id="27" name="Picture 26">
            <a:extLst>
              <a:ext uri="{FF2B5EF4-FFF2-40B4-BE49-F238E27FC236}">
                <a16:creationId xmlns:a16="http://schemas.microsoft.com/office/drawing/2014/main" id="{70FB5D1E-BA23-F08B-4929-A9BF13E1A61C}"/>
              </a:ext>
            </a:extLst>
          </p:cNvPr>
          <p:cNvPicPr>
            <a:picLocks noChangeAspect="1"/>
          </p:cNvPicPr>
          <p:nvPr/>
        </p:nvPicPr>
        <p:blipFill>
          <a:blip r:embed="rId6"/>
          <a:stretch>
            <a:fillRect/>
          </a:stretch>
        </p:blipFill>
        <p:spPr>
          <a:xfrm>
            <a:off x="4717328" y="1180109"/>
            <a:ext cx="1972375" cy="3308500"/>
          </a:xfrm>
          <a:prstGeom prst="rect">
            <a:avLst/>
          </a:prstGeom>
        </p:spPr>
      </p:pic>
      <p:pic>
        <p:nvPicPr>
          <p:cNvPr id="29" name="Picture 28">
            <a:extLst>
              <a:ext uri="{FF2B5EF4-FFF2-40B4-BE49-F238E27FC236}">
                <a16:creationId xmlns:a16="http://schemas.microsoft.com/office/drawing/2014/main" id="{5257A108-EC93-287F-11AF-4F09858CDFD1}"/>
              </a:ext>
            </a:extLst>
          </p:cNvPr>
          <p:cNvPicPr>
            <a:picLocks noChangeAspect="1"/>
          </p:cNvPicPr>
          <p:nvPr/>
        </p:nvPicPr>
        <p:blipFill>
          <a:blip r:embed="rId7"/>
          <a:stretch>
            <a:fillRect/>
          </a:stretch>
        </p:blipFill>
        <p:spPr>
          <a:xfrm>
            <a:off x="6778154" y="1180109"/>
            <a:ext cx="1972375" cy="3339278"/>
          </a:xfrm>
          <a:prstGeom prst="rect">
            <a:avLst/>
          </a:prstGeom>
        </p:spPr>
      </p:pic>
    </p:spTree>
    <p:extLst>
      <p:ext uri="{BB962C8B-B14F-4D97-AF65-F5344CB8AC3E}">
        <p14:creationId xmlns:p14="http://schemas.microsoft.com/office/powerpoint/2010/main" val="921863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10" name="Google Shape;212;p35">
            <a:extLst>
              <a:ext uri="{FF2B5EF4-FFF2-40B4-BE49-F238E27FC236}">
                <a16:creationId xmlns:a16="http://schemas.microsoft.com/office/drawing/2014/main" id="{0ED4DD06-0CF9-05C1-9004-AFDBCEF2CE06}"/>
              </a:ext>
            </a:extLst>
          </p:cNvPr>
          <p:cNvSpPr/>
          <p:nvPr/>
        </p:nvSpPr>
        <p:spPr>
          <a:xfrm>
            <a:off x="279779" y="382138"/>
            <a:ext cx="8598090" cy="44082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4;p35">
            <a:extLst>
              <a:ext uri="{FF2B5EF4-FFF2-40B4-BE49-F238E27FC236}">
                <a16:creationId xmlns:a16="http://schemas.microsoft.com/office/drawing/2014/main" id="{A72FAC0A-7FFC-3862-39FC-4E6EF468AB47}"/>
              </a:ext>
            </a:extLst>
          </p:cNvPr>
          <p:cNvSpPr txBox="1">
            <a:spLocks noGrp="1"/>
          </p:cNvSpPr>
          <p:nvPr>
            <p:ph type="subTitle" idx="1"/>
          </p:nvPr>
        </p:nvSpPr>
        <p:spPr>
          <a:xfrm>
            <a:off x="2562894" y="116811"/>
            <a:ext cx="4018162" cy="475800"/>
          </a:xfrm>
          <a:prstGeom prst="rect">
            <a:avLst/>
          </a:prstGeom>
        </p:spPr>
        <p:txBody>
          <a:bodyPr spcFirstLastPara="1" wrap="square" lIns="91425" tIns="91425" rIns="91425" bIns="91425" anchor="ctr" anchorCtr="0">
            <a:noAutofit/>
          </a:bodyPr>
          <a:lstStyle/>
          <a:p>
            <a:pPr marL="0" indent="0"/>
            <a:r>
              <a:rPr lang="en-US" dirty="0"/>
              <a:t>Data Cleaning</a:t>
            </a:r>
          </a:p>
        </p:txBody>
      </p:sp>
      <p:pic>
        <p:nvPicPr>
          <p:cNvPr id="6" name="Picture 5" descr="A logo of a globe with a graduation cap&#10;&#10;Description automatically generated">
            <a:extLst>
              <a:ext uri="{FF2B5EF4-FFF2-40B4-BE49-F238E27FC236}">
                <a16:creationId xmlns:a16="http://schemas.microsoft.com/office/drawing/2014/main" id="{17FC00CE-5477-ECFA-C65A-3543F8D4CF32}"/>
              </a:ext>
            </a:extLst>
          </p:cNvPr>
          <p:cNvPicPr>
            <a:picLocks noChangeAspect="1"/>
          </p:cNvPicPr>
          <p:nvPr/>
        </p:nvPicPr>
        <p:blipFill>
          <a:blip r:embed="rId3"/>
          <a:srcRect b="15583"/>
          <a:stretch/>
        </p:blipFill>
        <p:spPr>
          <a:xfrm>
            <a:off x="8576399" y="4681954"/>
            <a:ext cx="491400" cy="381366"/>
          </a:xfrm>
          <a:prstGeom prst="rect">
            <a:avLst/>
          </a:prstGeom>
        </p:spPr>
      </p:pic>
      <p:sp>
        <p:nvSpPr>
          <p:cNvPr id="2" name="Google Shape;648;p67">
            <a:extLst>
              <a:ext uri="{FF2B5EF4-FFF2-40B4-BE49-F238E27FC236}">
                <a16:creationId xmlns:a16="http://schemas.microsoft.com/office/drawing/2014/main" id="{BC15195E-4D53-8F26-ADE9-2D77E1477A98}"/>
              </a:ext>
            </a:extLst>
          </p:cNvPr>
          <p:cNvSpPr txBox="1"/>
          <p:nvPr/>
        </p:nvSpPr>
        <p:spPr>
          <a:xfrm>
            <a:off x="382707" y="1131217"/>
            <a:ext cx="8283621" cy="3222419"/>
          </a:xfrm>
          <a:prstGeom prst="rect">
            <a:avLst/>
          </a:prstGeom>
          <a:solidFill>
            <a:schemeClr val="dk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r>
              <a:rPr lang="en-US" sz="1100" b="0" i="1" dirty="0">
                <a:solidFill>
                  <a:srgbClr val="89DDFF"/>
                </a:solidFill>
                <a:effectLst/>
                <a:latin typeface="Consolas" panose="020B0609020204030204" pitchFamily="49" charset="0"/>
              </a:rPr>
              <a:t>import</a:t>
            </a:r>
            <a:r>
              <a:rPr lang="en-US" sz="1100" b="0" dirty="0">
                <a:solidFill>
                  <a:srgbClr val="BABED8"/>
                </a:solidFill>
                <a:effectLst/>
                <a:latin typeface="Consolas" panose="020B0609020204030204" pitchFamily="49" charset="0"/>
              </a:rPr>
              <a:t> </a:t>
            </a:r>
            <a:r>
              <a:rPr lang="en-US" sz="1100" b="0" dirty="0">
                <a:solidFill>
                  <a:srgbClr val="FFCB6B"/>
                </a:solidFill>
                <a:effectLst/>
                <a:latin typeface="Consolas" panose="020B0609020204030204" pitchFamily="49" charset="0"/>
              </a:rPr>
              <a:t>pandas</a:t>
            </a:r>
            <a:r>
              <a:rPr lang="en-US" sz="1100" b="0" dirty="0">
                <a:solidFill>
                  <a:srgbClr val="BABED8"/>
                </a:solidFill>
                <a:effectLst/>
                <a:latin typeface="Consolas" panose="020B0609020204030204" pitchFamily="49" charset="0"/>
              </a:rPr>
              <a:t> </a:t>
            </a:r>
            <a:r>
              <a:rPr lang="en-US" sz="1100" b="0" i="1" dirty="0">
                <a:solidFill>
                  <a:srgbClr val="89DDFF"/>
                </a:solidFill>
                <a:effectLst/>
                <a:latin typeface="Consolas" panose="020B0609020204030204" pitchFamily="49" charset="0"/>
              </a:rPr>
              <a:t>as</a:t>
            </a:r>
            <a:r>
              <a:rPr lang="en-US" sz="1100" b="0" dirty="0">
                <a:solidFill>
                  <a:srgbClr val="BABED8"/>
                </a:solidFill>
                <a:effectLst/>
                <a:latin typeface="Consolas" panose="020B0609020204030204" pitchFamily="49" charset="0"/>
              </a:rPr>
              <a:t> </a:t>
            </a:r>
            <a:r>
              <a:rPr lang="en-US" sz="1100" b="0" dirty="0">
                <a:solidFill>
                  <a:srgbClr val="FFCB6B"/>
                </a:solidFill>
                <a:effectLst/>
                <a:latin typeface="Consolas" panose="020B0609020204030204" pitchFamily="49" charset="0"/>
              </a:rPr>
              <a:t>pd</a:t>
            </a:r>
            <a:endParaRPr lang="en-US" sz="1100" b="0" dirty="0">
              <a:solidFill>
                <a:srgbClr val="BABED8"/>
              </a:solidFill>
              <a:effectLst/>
              <a:latin typeface="Consolas" panose="020B0609020204030204" pitchFamily="49" charset="0"/>
            </a:endParaRPr>
          </a:p>
          <a:p>
            <a:br>
              <a:rPr lang="en-US" sz="1100" b="0" dirty="0">
                <a:solidFill>
                  <a:srgbClr val="BABED8"/>
                </a:solidFill>
                <a:effectLst/>
                <a:latin typeface="Consolas" panose="020B0609020204030204" pitchFamily="49" charset="0"/>
              </a:rPr>
            </a:br>
            <a:r>
              <a:rPr lang="en-US" sz="1100" b="0" dirty="0" err="1">
                <a:solidFill>
                  <a:srgbClr val="BABED8"/>
                </a:solidFill>
                <a:effectLst/>
                <a:latin typeface="Consolas" panose="020B0609020204030204" pitchFamily="49" charset="0"/>
              </a:rPr>
              <a:t>df</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err="1">
                <a:solidFill>
                  <a:srgbClr val="FFCB6B"/>
                </a:solidFill>
                <a:effectLst/>
                <a:latin typeface="Consolas" panose="020B0609020204030204" pitchFamily="49" charset="0"/>
              </a:rPr>
              <a:t>pd</a:t>
            </a:r>
            <a:r>
              <a:rPr lang="en-US" sz="1100" b="0" dirty="0" err="1">
                <a:solidFill>
                  <a:srgbClr val="89DDFF"/>
                </a:solidFill>
                <a:effectLst/>
                <a:latin typeface="Consolas" panose="020B0609020204030204" pitchFamily="49" charset="0"/>
              </a:rPr>
              <a:t>.</a:t>
            </a:r>
            <a:r>
              <a:rPr lang="en-US" sz="1100" b="0" dirty="0" err="1">
                <a:solidFill>
                  <a:srgbClr val="82AAFF"/>
                </a:solidFill>
                <a:effectLst/>
                <a:latin typeface="Consolas" panose="020B0609020204030204" pitchFamily="49" charset="0"/>
              </a:rPr>
              <a:t>read_excel</a:t>
            </a:r>
            <a:r>
              <a:rPr lang="en-US" sz="1100" b="0" dirty="0">
                <a:solidFill>
                  <a:srgbClr val="89DDFF"/>
                </a:solidFill>
                <a:effectLst/>
                <a:latin typeface="Consolas" panose="020B0609020204030204" pitchFamily="49" charset="0"/>
              </a:rPr>
              <a:t>(</a:t>
            </a:r>
            <a:r>
              <a:rPr lang="en-US" sz="1100" b="0" dirty="0" err="1">
                <a:solidFill>
                  <a:srgbClr val="C792EA"/>
                </a:solidFill>
                <a:effectLst/>
                <a:latin typeface="Consolas" panose="020B0609020204030204" pitchFamily="49" charset="0"/>
              </a:rPr>
              <a:t>r</a:t>
            </a:r>
            <a:r>
              <a:rPr lang="en-US" sz="1100" b="0" dirty="0" err="1">
                <a:solidFill>
                  <a:srgbClr val="89DDFF"/>
                </a:solidFill>
                <a:effectLst/>
                <a:latin typeface="Consolas" panose="020B0609020204030204" pitchFamily="49" charset="0"/>
              </a:rPr>
              <a:t>"</a:t>
            </a:r>
            <a:r>
              <a:rPr lang="en-US" sz="1100" b="0" dirty="0" err="1">
                <a:solidFill>
                  <a:srgbClr val="C3E88D"/>
                </a:solidFill>
                <a:effectLst/>
                <a:latin typeface="Consolas" panose="020B0609020204030204" pitchFamily="49" charset="0"/>
              </a:rPr>
              <a:t>C:dataset.xlsx</a:t>
            </a:r>
            <a:r>
              <a:rPr lang="en-US" sz="1100" b="0" dirty="0">
                <a:solidFill>
                  <a:srgbClr val="89DDFF"/>
                </a:solidFill>
                <a:effectLst/>
                <a:latin typeface="Consolas" panose="020B0609020204030204" pitchFamily="49" charset="0"/>
              </a:rPr>
              <a:t>",</a:t>
            </a:r>
            <a:r>
              <a:rPr lang="en-US" sz="1100" b="0" dirty="0">
                <a:solidFill>
                  <a:srgbClr val="82AAFF"/>
                </a:solidFill>
                <a:effectLst/>
                <a:latin typeface="Consolas" panose="020B0609020204030204" pitchFamily="49" charset="0"/>
              </a:rPr>
              <a:t> </a:t>
            </a:r>
            <a:r>
              <a:rPr lang="en-US" sz="1100" b="0" i="1" dirty="0" err="1">
                <a:solidFill>
                  <a:srgbClr val="BABED8"/>
                </a:solidFill>
                <a:effectLst/>
                <a:latin typeface="Consolas" panose="020B0609020204030204" pitchFamily="49" charset="0"/>
              </a:rPr>
              <a:t>sheet_name</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Defects</a:t>
            </a:r>
            <a:r>
              <a:rPr lang="en-US" sz="1100" b="0" dirty="0">
                <a:solidFill>
                  <a:srgbClr val="89DDFF"/>
                </a:solidFill>
                <a:effectLst/>
                <a:latin typeface="Consolas" panose="020B0609020204030204" pitchFamily="49" charset="0"/>
              </a:rPr>
              <a:t>")</a:t>
            </a:r>
            <a:endParaRPr lang="en-US" sz="1100" b="0" dirty="0">
              <a:solidFill>
                <a:srgbClr val="BABED8"/>
              </a:solidFill>
              <a:effectLst/>
              <a:latin typeface="Consolas" panose="020B0609020204030204" pitchFamily="49" charset="0"/>
            </a:endParaRPr>
          </a:p>
          <a:p>
            <a:br>
              <a:rPr lang="en-US" sz="1100" b="0" dirty="0">
                <a:solidFill>
                  <a:srgbClr val="BABED8"/>
                </a:solidFill>
                <a:effectLst/>
                <a:latin typeface="Consolas" panose="020B0609020204030204" pitchFamily="49" charset="0"/>
              </a:rPr>
            </a:br>
            <a:r>
              <a:rPr lang="en-US" sz="1100" b="0" dirty="0">
                <a:solidFill>
                  <a:srgbClr val="BABED8"/>
                </a:solidFill>
                <a:effectLst/>
                <a:latin typeface="Consolas" panose="020B0609020204030204" pitchFamily="49" charset="0"/>
              </a:rPr>
              <a:t>replacements </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endParaRPr lang="en-US" sz="1100" b="0" dirty="0">
              <a:solidFill>
                <a:srgbClr val="BABED8"/>
              </a:solidFill>
              <a:effectLst/>
              <a:latin typeface="Consolas" panose="020B0609020204030204" pitchFamily="49" charset="0"/>
            </a:endParaRPr>
          </a:p>
          <a:p>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Crack</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err="1">
                <a:solidFill>
                  <a:srgbClr val="C3E88D"/>
                </a:solidFill>
                <a:effectLst/>
                <a:latin typeface="Consolas" panose="020B0609020204030204" pitchFamily="49" charset="0"/>
              </a:rPr>
              <a:t>Cracked</a:t>
            </a:r>
            <a:r>
              <a:rPr lang="en-US" sz="1100" b="0" dirty="0" err="1">
                <a:solidFill>
                  <a:srgbClr val="89DDFF"/>
                </a:solidFill>
                <a:effectLst/>
                <a:latin typeface="Consolas" panose="020B0609020204030204" pitchFamily="49" charset="0"/>
              </a:rPr>
              <a:t>','</a:t>
            </a:r>
            <a:r>
              <a:rPr lang="en-US" sz="1100" b="0" dirty="0" err="1">
                <a:solidFill>
                  <a:srgbClr val="C3E88D"/>
                </a:solidFill>
                <a:effectLst/>
                <a:latin typeface="Consolas" panose="020B0609020204030204" pitchFamily="49" charset="0"/>
              </a:rPr>
              <a:t>Printing</a:t>
            </a:r>
            <a:r>
              <a:rPr lang="en-US" sz="1100" b="0" dirty="0">
                <a:solidFill>
                  <a:srgbClr val="C3E88D"/>
                </a:solidFill>
                <a:effectLst/>
                <a:latin typeface="Consolas" panose="020B0609020204030204" pitchFamily="49" charset="0"/>
              </a:rPr>
              <a:t> defect</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Printing </a:t>
            </a:r>
            <a:r>
              <a:rPr lang="en-US" sz="1100" b="0" dirty="0" err="1">
                <a:solidFill>
                  <a:srgbClr val="C3E88D"/>
                </a:solidFill>
                <a:effectLst/>
                <a:latin typeface="Consolas" panose="020B0609020204030204" pitchFamily="49" charset="0"/>
              </a:rPr>
              <a:t>defects</a:t>
            </a:r>
            <a:r>
              <a:rPr lang="en-US" sz="1100" b="0" dirty="0" err="1">
                <a:solidFill>
                  <a:srgbClr val="89DDFF"/>
                </a:solidFill>
                <a:effectLst/>
                <a:latin typeface="Consolas" panose="020B0609020204030204" pitchFamily="49" charset="0"/>
              </a:rPr>
              <a:t>','</a:t>
            </a:r>
            <a:r>
              <a:rPr lang="en-US" sz="1100" b="0" dirty="0" err="1">
                <a:solidFill>
                  <a:srgbClr val="C3E88D"/>
                </a:solidFill>
                <a:effectLst/>
                <a:latin typeface="Consolas" panose="020B0609020204030204" pitchFamily="49" charset="0"/>
              </a:rPr>
              <a:t>Scratch</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Scratches</a:t>
            </a:r>
            <a:r>
              <a:rPr lang="en-US" sz="1100" b="0" dirty="0">
                <a:solidFill>
                  <a:srgbClr val="89DDFF"/>
                </a:solidFill>
                <a:effectLst/>
                <a:latin typeface="Consolas" panose="020B0609020204030204" pitchFamily="49" charset="0"/>
              </a:rPr>
              <a:t>',</a:t>
            </a:r>
            <a:endParaRPr lang="en-US" sz="1100" b="0" dirty="0">
              <a:solidFill>
                <a:srgbClr val="BABED8"/>
              </a:solidFill>
              <a:effectLst/>
              <a:latin typeface="Consolas" panose="020B0609020204030204" pitchFamily="49" charset="0"/>
            </a:endParaRPr>
          </a:p>
          <a:p>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err="1">
                <a:solidFill>
                  <a:srgbClr val="C3E88D"/>
                </a:solidFill>
                <a:effectLst/>
                <a:latin typeface="Consolas" panose="020B0609020204030204" pitchFamily="49" charset="0"/>
              </a:rPr>
              <a:t>Wraped</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err="1">
                <a:solidFill>
                  <a:srgbClr val="C3E88D"/>
                </a:solidFill>
                <a:effectLst/>
                <a:latin typeface="Consolas" panose="020B0609020204030204" pitchFamily="49" charset="0"/>
              </a:rPr>
              <a:t>Wraping</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Wrong coloring</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wrong colors</a:t>
            </a:r>
            <a:r>
              <a:rPr lang="en-US" sz="1100" b="0" dirty="0">
                <a:solidFill>
                  <a:srgbClr val="89DDFF"/>
                </a:solidFill>
                <a:effectLst/>
                <a:latin typeface="Consolas" panose="020B0609020204030204" pitchFamily="49" charset="0"/>
              </a:rPr>
              <a:t>’,</a:t>
            </a:r>
          </a:p>
          <a:p>
            <a:r>
              <a:rPr lang="en-US" sz="1100" b="0" dirty="0">
                <a:solidFill>
                  <a:srgbClr val="89DDFF"/>
                </a:solidFill>
                <a:effectLst/>
                <a:latin typeface="Consolas" panose="020B0609020204030204" pitchFamily="49" charset="0"/>
              </a:rPr>
              <a:t>    '</a:t>
            </a:r>
            <a:r>
              <a:rPr lang="en-US" sz="1100" b="0" dirty="0">
                <a:solidFill>
                  <a:srgbClr val="C3E88D"/>
                </a:solidFill>
                <a:effectLst/>
                <a:latin typeface="Consolas" panose="020B0609020204030204" pitchFamily="49" charset="0"/>
              </a:rPr>
              <a:t>Wrong Label</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err="1">
                <a:solidFill>
                  <a:srgbClr val="C3E88D"/>
                </a:solidFill>
                <a:effectLst/>
                <a:latin typeface="Consolas" panose="020B0609020204030204" pitchFamily="49" charset="0"/>
              </a:rPr>
              <a:t>Worng</a:t>
            </a:r>
            <a:r>
              <a:rPr lang="en-US" sz="1100" b="0" dirty="0">
                <a:solidFill>
                  <a:srgbClr val="C3E88D"/>
                </a:solidFill>
                <a:effectLst/>
                <a:latin typeface="Consolas" panose="020B0609020204030204" pitchFamily="49" charset="0"/>
              </a:rPr>
              <a:t> </a:t>
            </a:r>
            <a:r>
              <a:rPr lang="en-US" sz="1100" b="0" dirty="0" err="1">
                <a:solidFill>
                  <a:srgbClr val="C3E88D"/>
                </a:solidFill>
                <a:effectLst/>
                <a:latin typeface="Consolas" panose="020B0609020204030204" pitchFamily="49" charset="0"/>
              </a:rPr>
              <a:t>Labeling</a:t>
            </a:r>
            <a:r>
              <a:rPr lang="en-US" sz="1100" b="0" dirty="0" err="1">
                <a:solidFill>
                  <a:srgbClr val="89DDFF"/>
                </a:solidFill>
                <a:effectLst/>
                <a:latin typeface="Consolas" panose="020B0609020204030204" pitchFamily="49" charset="0"/>
              </a:rPr>
              <a:t>','</a:t>
            </a:r>
            <a:r>
              <a:rPr lang="en-US" sz="1100" b="0" dirty="0" err="1">
                <a:solidFill>
                  <a:srgbClr val="C3E88D"/>
                </a:solidFill>
                <a:effectLst/>
                <a:latin typeface="Consolas" panose="020B0609020204030204" pitchFamily="49" charset="0"/>
              </a:rPr>
              <a:t>Wrong</a:t>
            </a:r>
            <a:r>
              <a:rPr lang="en-US" sz="1100" b="0" dirty="0">
                <a:solidFill>
                  <a:srgbClr val="C3E88D"/>
                </a:solidFill>
                <a:effectLst/>
                <a:latin typeface="Consolas" panose="020B0609020204030204" pitchFamily="49" charset="0"/>
              </a:rPr>
              <a:t> Spec</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Wrong Specifications</a:t>
            </a:r>
            <a:r>
              <a:rPr lang="en-US" sz="1100" b="0" dirty="0">
                <a:solidFill>
                  <a:srgbClr val="89DDFF"/>
                </a:solidFill>
                <a:effectLst/>
                <a:latin typeface="Consolas" panose="020B0609020204030204" pitchFamily="49" charset="0"/>
              </a:rPr>
              <a:t>',</a:t>
            </a:r>
            <a:endParaRPr lang="en-US" sz="1100" b="0" dirty="0">
              <a:solidFill>
                <a:srgbClr val="BABED8"/>
              </a:solidFill>
              <a:effectLst/>
              <a:latin typeface="Consolas" panose="020B0609020204030204" pitchFamily="49" charset="0"/>
            </a:endParaRPr>
          </a:p>
          <a:p>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Out of Spec</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Out of </a:t>
            </a:r>
            <a:r>
              <a:rPr lang="en-US" sz="1100" b="0" dirty="0" err="1">
                <a:solidFill>
                  <a:srgbClr val="C3E88D"/>
                </a:solidFill>
                <a:effectLst/>
                <a:latin typeface="Consolas" panose="020B0609020204030204" pitchFamily="49" charset="0"/>
              </a:rPr>
              <a:t>Specifications</a:t>
            </a:r>
            <a:r>
              <a:rPr lang="en-US" sz="1100" b="0" dirty="0" err="1">
                <a:solidFill>
                  <a:srgbClr val="89DDFF"/>
                </a:solidFill>
                <a:effectLst/>
                <a:latin typeface="Consolas" panose="020B0609020204030204" pitchFamily="49" charset="0"/>
              </a:rPr>
              <a:t>','</a:t>
            </a:r>
            <a:r>
              <a:rPr lang="en-US" sz="1100" b="0" dirty="0" err="1">
                <a:solidFill>
                  <a:srgbClr val="C3E88D"/>
                </a:solidFill>
                <a:effectLst/>
                <a:latin typeface="Consolas" panose="020B0609020204030204" pitchFamily="49" charset="0"/>
              </a:rPr>
              <a:t>Creases</a:t>
            </a:r>
            <a:r>
              <a:rPr lang="en-US" sz="1100" b="0" dirty="0">
                <a:solidFill>
                  <a:srgbClr val="C3E88D"/>
                </a:solidFill>
                <a:effectLst/>
                <a:latin typeface="Consolas" panose="020B0609020204030204" pitchFamily="49" charset="0"/>
              </a:rPr>
              <a:t> / Wrinkles</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Wrinkles / Scratches / Scuffing</a:t>
            </a:r>
            <a:r>
              <a:rPr lang="en-US" sz="1100" b="0" dirty="0">
                <a:solidFill>
                  <a:srgbClr val="89DDFF"/>
                </a:solidFill>
                <a:effectLst/>
                <a:latin typeface="Consolas" panose="020B0609020204030204" pitchFamily="49" charset="0"/>
              </a:rPr>
              <a:t>',</a:t>
            </a:r>
            <a:endParaRPr lang="en-US" sz="1100" b="0" dirty="0">
              <a:solidFill>
                <a:srgbClr val="BABED8"/>
              </a:solidFill>
              <a:effectLst/>
              <a:latin typeface="Consolas" panose="020B0609020204030204" pitchFamily="49" charset="0"/>
            </a:endParaRPr>
          </a:p>
          <a:p>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Scratches</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Wrinkles / Scratches / </a:t>
            </a:r>
            <a:r>
              <a:rPr lang="en-US" sz="1100" b="0" dirty="0" err="1">
                <a:solidFill>
                  <a:srgbClr val="C3E88D"/>
                </a:solidFill>
                <a:effectLst/>
                <a:latin typeface="Consolas" panose="020B0609020204030204" pitchFamily="49" charset="0"/>
              </a:rPr>
              <a:t>Scuffing</a:t>
            </a:r>
            <a:r>
              <a:rPr lang="en-US" sz="1100" b="0" dirty="0" err="1">
                <a:solidFill>
                  <a:srgbClr val="89DDFF"/>
                </a:solidFill>
                <a:effectLst/>
                <a:latin typeface="Consolas" panose="020B0609020204030204" pitchFamily="49" charset="0"/>
              </a:rPr>
              <a:t>','</a:t>
            </a:r>
            <a:r>
              <a:rPr lang="en-US" sz="1100" b="0" dirty="0" err="1">
                <a:solidFill>
                  <a:srgbClr val="C3E88D"/>
                </a:solidFill>
                <a:effectLst/>
                <a:latin typeface="Consolas" panose="020B0609020204030204" pitchFamily="49" charset="0"/>
              </a:rPr>
              <a:t>Scratched</a:t>
            </a:r>
            <a:r>
              <a:rPr lang="en-US" sz="1100" b="0" dirty="0">
                <a:solidFill>
                  <a:srgbClr val="C3E88D"/>
                </a:solidFill>
                <a:effectLst/>
                <a:latin typeface="Consolas" panose="020B0609020204030204" pitchFamily="49" charset="0"/>
              </a:rPr>
              <a:t> Glass</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Wrinkles / Scratches / Scuffing</a:t>
            </a:r>
            <a:r>
              <a:rPr lang="en-US" sz="1100" b="0" dirty="0">
                <a:solidFill>
                  <a:srgbClr val="89DDFF"/>
                </a:solidFill>
                <a:effectLst/>
                <a:latin typeface="Consolas" panose="020B0609020204030204" pitchFamily="49" charset="0"/>
              </a:rPr>
              <a:t>',</a:t>
            </a:r>
            <a:endParaRPr lang="en-US" sz="1100" b="0" dirty="0">
              <a:solidFill>
                <a:srgbClr val="BABED8"/>
              </a:solidFill>
              <a:effectLst/>
              <a:latin typeface="Consolas" panose="020B0609020204030204" pitchFamily="49" charset="0"/>
            </a:endParaRPr>
          </a:p>
          <a:p>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Scratch</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Wrinkles / Scratches / </a:t>
            </a:r>
            <a:r>
              <a:rPr lang="en-US" sz="1100" b="0" dirty="0" err="1">
                <a:solidFill>
                  <a:srgbClr val="C3E88D"/>
                </a:solidFill>
                <a:effectLst/>
                <a:latin typeface="Consolas" panose="020B0609020204030204" pitchFamily="49" charset="0"/>
              </a:rPr>
              <a:t>Scuffing</a:t>
            </a:r>
            <a:r>
              <a:rPr lang="en-US" sz="1100" b="0" dirty="0" err="1">
                <a:solidFill>
                  <a:srgbClr val="89DDFF"/>
                </a:solidFill>
                <a:effectLst/>
                <a:latin typeface="Consolas" panose="020B0609020204030204" pitchFamily="49" charset="0"/>
              </a:rPr>
              <a:t>','</a:t>
            </a:r>
            <a:r>
              <a:rPr lang="en-US" sz="1100" b="0" dirty="0" err="1">
                <a:solidFill>
                  <a:srgbClr val="C3E88D"/>
                </a:solidFill>
                <a:effectLst/>
                <a:latin typeface="Consolas" panose="020B0609020204030204" pitchFamily="49" charset="0"/>
              </a:rPr>
              <a:t>Scuffed</a:t>
            </a:r>
            <a:r>
              <a:rPr lang="en-US" sz="1100" b="0" dirty="0">
                <a:solidFill>
                  <a:srgbClr val="C3E88D"/>
                </a:solidFill>
                <a:effectLst/>
                <a:latin typeface="Consolas" panose="020B0609020204030204" pitchFamily="49" charset="0"/>
              </a:rPr>
              <a:t> </a:t>
            </a:r>
            <a:r>
              <a:rPr lang="en-US" sz="1100" b="0" dirty="0" err="1">
                <a:solidFill>
                  <a:srgbClr val="C3E88D"/>
                </a:solidFill>
                <a:effectLst/>
                <a:latin typeface="Consolas" panose="020B0609020204030204" pitchFamily="49" charset="0"/>
              </a:rPr>
              <a:t>Packeging</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Wrinkles / Scratches / Scuffing</a:t>
            </a:r>
            <a:r>
              <a:rPr lang="en-US" sz="1100" b="0" dirty="0">
                <a:solidFill>
                  <a:srgbClr val="89DDFF"/>
                </a:solidFill>
                <a:effectLst/>
                <a:latin typeface="Consolas" panose="020B0609020204030204" pitchFamily="49" charset="0"/>
              </a:rPr>
              <a:t>',</a:t>
            </a:r>
            <a:endParaRPr lang="en-US" sz="1100" b="0" dirty="0">
              <a:solidFill>
                <a:srgbClr val="BABED8"/>
              </a:solidFill>
              <a:effectLst/>
              <a:latin typeface="Consolas" panose="020B0609020204030204" pitchFamily="49" charset="0"/>
            </a:endParaRPr>
          </a:p>
          <a:p>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Bowed</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Bowed/</a:t>
            </a:r>
            <a:r>
              <a:rPr lang="en-US" sz="1100" b="0" dirty="0" err="1">
                <a:solidFill>
                  <a:srgbClr val="C3E88D"/>
                </a:solidFill>
                <a:effectLst/>
                <a:latin typeface="Consolas" panose="020B0609020204030204" pitchFamily="49" charset="0"/>
              </a:rPr>
              <a:t>Warped</a:t>
            </a:r>
            <a:r>
              <a:rPr lang="en-US" sz="1100" b="0" dirty="0" err="1">
                <a:solidFill>
                  <a:srgbClr val="89DDFF"/>
                </a:solidFill>
                <a:effectLst/>
                <a:latin typeface="Consolas" panose="020B0609020204030204" pitchFamily="49" charset="0"/>
              </a:rPr>
              <a:t>','</a:t>
            </a:r>
            <a:r>
              <a:rPr lang="en-US" sz="1100" b="0" dirty="0" err="1">
                <a:solidFill>
                  <a:srgbClr val="C3E88D"/>
                </a:solidFill>
                <a:effectLst/>
                <a:latin typeface="Consolas" panose="020B0609020204030204" pitchFamily="49" charset="0"/>
              </a:rPr>
              <a:t>Warped</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Bowed/Warped</a:t>
            </a:r>
            <a:r>
              <a:rPr lang="en-US" sz="1100" b="0" dirty="0">
                <a:solidFill>
                  <a:srgbClr val="89DDFF"/>
                </a:solidFill>
                <a:effectLst/>
                <a:latin typeface="Consolas" panose="020B0609020204030204" pitchFamily="49" charset="0"/>
              </a:rPr>
              <a:t>',</a:t>
            </a:r>
            <a:endParaRPr lang="en-US" sz="1100" b="0" dirty="0">
              <a:solidFill>
                <a:srgbClr val="BABED8"/>
              </a:solidFill>
              <a:effectLst/>
              <a:latin typeface="Consolas" panose="020B0609020204030204" pitchFamily="49" charset="0"/>
            </a:endParaRPr>
          </a:p>
          <a:p>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Warped Sheets</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Bowed/</a:t>
            </a:r>
            <a:r>
              <a:rPr lang="en-US" sz="1100" b="0" dirty="0" err="1">
                <a:solidFill>
                  <a:srgbClr val="C3E88D"/>
                </a:solidFill>
                <a:effectLst/>
                <a:latin typeface="Consolas" panose="020B0609020204030204" pitchFamily="49" charset="0"/>
              </a:rPr>
              <a:t>Warped</a:t>
            </a:r>
            <a:r>
              <a:rPr lang="en-US" sz="1100" b="0" dirty="0" err="1">
                <a:solidFill>
                  <a:srgbClr val="89DDFF"/>
                </a:solidFill>
                <a:effectLst/>
                <a:latin typeface="Consolas" panose="020B0609020204030204" pitchFamily="49" charset="0"/>
              </a:rPr>
              <a:t>','</a:t>
            </a:r>
            <a:r>
              <a:rPr lang="en-US" sz="1100" b="0" dirty="0" err="1">
                <a:solidFill>
                  <a:srgbClr val="C3E88D"/>
                </a:solidFill>
                <a:effectLst/>
                <a:latin typeface="Consolas" panose="020B0609020204030204" pitchFamily="49" charset="0"/>
              </a:rPr>
              <a:t>Warping</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Bowed/Warped</a:t>
            </a:r>
            <a:r>
              <a:rPr lang="en-US" sz="1100" b="0" dirty="0">
                <a:solidFill>
                  <a:srgbClr val="89DDFF"/>
                </a:solidFill>
                <a:effectLst/>
                <a:latin typeface="Consolas" panose="020B0609020204030204" pitchFamily="49" charset="0"/>
              </a:rPr>
              <a:t>',</a:t>
            </a:r>
            <a:endParaRPr lang="en-US" sz="1100" b="0" dirty="0">
              <a:solidFill>
                <a:srgbClr val="BABED8"/>
              </a:solidFill>
              <a:effectLst/>
              <a:latin typeface="Consolas" panose="020B0609020204030204" pitchFamily="49" charset="0"/>
            </a:endParaRPr>
          </a:p>
          <a:p>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Bad Flaps</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Flaps - Incorrect </a:t>
            </a:r>
            <a:r>
              <a:rPr lang="en-US" sz="1100" b="0" dirty="0" err="1">
                <a:solidFill>
                  <a:srgbClr val="C3E88D"/>
                </a:solidFill>
                <a:effectLst/>
                <a:latin typeface="Consolas" panose="020B0609020204030204" pitchFamily="49" charset="0"/>
              </a:rPr>
              <a:t>Gap</a:t>
            </a:r>
            <a:r>
              <a:rPr lang="en-US" sz="1100" b="0" dirty="0" err="1">
                <a:solidFill>
                  <a:srgbClr val="89DDFF"/>
                </a:solidFill>
                <a:effectLst/>
                <a:latin typeface="Consolas" panose="020B0609020204030204" pitchFamily="49" charset="0"/>
              </a:rPr>
              <a:t>','</a:t>
            </a:r>
            <a:r>
              <a:rPr lang="en-US" sz="1100" b="0" dirty="0" err="1">
                <a:solidFill>
                  <a:srgbClr val="C3E88D"/>
                </a:solidFill>
                <a:effectLst/>
                <a:latin typeface="Consolas" panose="020B0609020204030204" pitchFamily="49" charset="0"/>
              </a:rPr>
              <a:t>Wrong</a:t>
            </a:r>
            <a:r>
              <a:rPr lang="en-US" sz="1100" b="0" dirty="0">
                <a:solidFill>
                  <a:srgbClr val="C3E88D"/>
                </a:solidFill>
                <a:effectLst/>
                <a:latin typeface="Consolas" panose="020B0609020204030204" pitchFamily="49" charset="0"/>
              </a:rPr>
              <a:t> Flaps</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Flaps - Incorrect Gap</a:t>
            </a:r>
            <a:r>
              <a:rPr lang="en-US" sz="1100" b="0" dirty="0">
                <a:solidFill>
                  <a:srgbClr val="89DDFF"/>
                </a:solidFill>
                <a:effectLst/>
                <a:latin typeface="Consolas" panose="020B0609020204030204" pitchFamily="49" charset="0"/>
              </a:rPr>
              <a:t>',</a:t>
            </a:r>
            <a:endParaRPr lang="en-US" sz="1100" b="0" dirty="0">
              <a:solidFill>
                <a:srgbClr val="BABED8"/>
              </a:solidFill>
              <a:effectLst/>
              <a:latin typeface="Consolas" panose="020B0609020204030204" pitchFamily="49" charset="0"/>
            </a:endParaRPr>
          </a:p>
          <a:p>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Gaps</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Flaps - Incorrect </a:t>
            </a:r>
            <a:r>
              <a:rPr lang="en-US" sz="1100" b="0" dirty="0" err="1">
                <a:solidFill>
                  <a:srgbClr val="C3E88D"/>
                </a:solidFill>
                <a:effectLst/>
                <a:latin typeface="Consolas" panose="020B0609020204030204" pitchFamily="49" charset="0"/>
              </a:rPr>
              <a:t>Gap</a:t>
            </a:r>
            <a:r>
              <a:rPr lang="en-US" sz="1100" b="0" dirty="0" err="1">
                <a:solidFill>
                  <a:srgbClr val="89DDFF"/>
                </a:solidFill>
                <a:effectLst/>
                <a:latin typeface="Consolas" panose="020B0609020204030204" pitchFamily="49" charset="0"/>
              </a:rPr>
              <a:t>','</a:t>
            </a:r>
            <a:r>
              <a:rPr lang="en-US" sz="1100" b="0" dirty="0" err="1">
                <a:solidFill>
                  <a:srgbClr val="C3E88D"/>
                </a:solidFill>
                <a:effectLst/>
                <a:latin typeface="Consolas" panose="020B0609020204030204" pitchFamily="49" charset="0"/>
              </a:rPr>
              <a:t>Gap</a:t>
            </a:r>
            <a:r>
              <a:rPr lang="en-US" sz="1100" b="0" dirty="0">
                <a:solidFill>
                  <a:srgbClr val="C3E88D"/>
                </a:solidFill>
                <a:effectLst/>
                <a:latin typeface="Consolas" panose="020B0609020204030204" pitchFamily="49" charset="0"/>
              </a:rPr>
              <a:t> Variation</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Flaps - Incorrect Gap</a:t>
            </a:r>
            <a:r>
              <a:rPr lang="en-US" sz="1100" b="0" dirty="0">
                <a:solidFill>
                  <a:srgbClr val="89DDFF"/>
                </a:solidFill>
                <a:effectLst/>
                <a:latin typeface="Consolas" panose="020B0609020204030204" pitchFamily="49" charset="0"/>
              </a:rPr>
              <a:t>',</a:t>
            </a:r>
            <a:endParaRPr lang="en-US" sz="1100" b="0" dirty="0">
              <a:solidFill>
                <a:srgbClr val="BABED8"/>
              </a:solidFill>
              <a:effectLst/>
              <a:latin typeface="Consolas" panose="020B0609020204030204" pitchFamily="49" charset="0"/>
            </a:endParaRPr>
          </a:p>
          <a:p>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Bad Finish</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Dimensions - Bad </a:t>
            </a:r>
            <a:r>
              <a:rPr lang="en-US" sz="1100" b="0" dirty="0" err="1">
                <a:solidFill>
                  <a:srgbClr val="C3E88D"/>
                </a:solidFill>
                <a:effectLst/>
                <a:latin typeface="Consolas" panose="020B0609020204030204" pitchFamily="49" charset="0"/>
              </a:rPr>
              <a:t>Finishing</a:t>
            </a:r>
            <a:r>
              <a:rPr lang="en-US" sz="1100" b="0" dirty="0" err="1">
                <a:solidFill>
                  <a:srgbClr val="89DDFF"/>
                </a:solidFill>
                <a:effectLst/>
                <a:latin typeface="Consolas" panose="020B0609020204030204" pitchFamily="49" charset="0"/>
              </a:rPr>
              <a:t>','</a:t>
            </a:r>
            <a:r>
              <a:rPr lang="en-US" sz="1100" b="0" dirty="0" err="1">
                <a:solidFill>
                  <a:srgbClr val="C3E88D"/>
                </a:solidFill>
                <a:effectLst/>
                <a:latin typeface="Consolas" panose="020B0609020204030204" pitchFamily="49" charset="0"/>
              </a:rPr>
              <a:t>Incorrect</a:t>
            </a:r>
            <a:r>
              <a:rPr lang="en-US" sz="1100" b="0" dirty="0">
                <a:solidFill>
                  <a:srgbClr val="C3E88D"/>
                </a:solidFill>
                <a:effectLst/>
                <a:latin typeface="Consolas" panose="020B0609020204030204" pitchFamily="49" charset="0"/>
              </a:rPr>
              <a:t> Dimensions</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Dimensions - Bad Finishing</a:t>
            </a:r>
            <a:r>
              <a:rPr lang="en-US" sz="1100" b="0" dirty="0">
                <a:solidFill>
                  <a:srgbClr val="89DDFF"/>
                </a:solidFill>
                <a:effectLst/>
                <a:latin typeface="Consolas" panose="020B0609020204030204" pitchFamily="49" charset="0"/>
              </a:rPr>
              <a:t>',</a:t>
            </a:r>
            <a:endParaRPr lang="en-US" sz="1100" b="0" dirty="0">
              <a:solidFill>
                <a:srgbClr val="BABED8"/>
              </a:solidFill>
              <a:effectLst/>
              <a:latin typeface="Consolas" panose="020B0609020204030204" pitchFamily="49" charset="0"/>
            </a:endParaRPr>
          </a:p>
          <a:p>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Lay Flat Dimension</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Dimensions - Bad </a:t>
            </a:r>
            <a:r>
              <a:rPr lang="en-US" sz="1100" b="0" dirty="0" err="1">
                <a:solidFill>
                  <a:srgbClr val="C3E88D"/>
                </a:solidFill>
                <a:effectLst/>
                <a:latin typeface="Consolas" panose="020B0609020204030204" pitchFamily="49" charset="0"/>
              </a:rPr>
              <a:t>Finishing</a:t>
            </a:r>
            <a:r>
              <a:rPr lang="en-US" sz="1100" b="0" dirty="0" err="1">
                <a:solidFill>
                  <a:srgbClr val="89DDFF"/>
                </a:solidFill>
                <a:effectLst/>
                <a:latin typeface="Consolas" panose="020B0609020204030204" pitchFamily="49" charset="0"/>
              </a:rPr>
              <a:t>','</a:t>
            </a:r>
            <a:r>
              <a:rPr lang="en-US" sz="1100" b="0" dirty="0" err="1">
                <a:solidFill>
                  <a:srgbClr val="C3E88D"/>
                </a:solidFill>
                <a:effectLst/>
                <a:latin typeface="Consolas" panose="020B0609020204030204" pitchFamily="49" charset="0"/>
              </a:rPr>
              <a:t>Dimensions</a:t>
            </a:r>
            <a:r>
              <a:rPr lang="en-US" sz="1100" b="0" dirty="0">
                <a:solidFill>
                  <a:srgbClr val="C3E88D"/>
                </a:solidFill>
                <a:effectLst/>
                <a:latin typeface="Consolas" panose="020B0609020204030204" pitchFamily="49" charset="0"/>
              </a:rPr>
              <a:t> Wrong</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Dimensions - Bad Finishing</a:t>
            </a:r>
            <a:r>
              <a:rPr lang="en-US" sz="1100" b="0" dirty="0">
                <a:solidFill>
                  <a:srgbClr val="89DDFF"/>
                </a:solidFill>
                <a:effectLst/>
                <a:latin typeface="Consolas" panose="020B0609020204030204" pitchFamily="49" charset="0"/>
              </a:rPr>
              <a:t>'</a:t>
            </a:r>
            <a:endParaRPr lang="en-US" sz="1100" b="0" dirty="0">
              <a:solidFill>
                <a:srgbClr val="BABED8"/>
              </a:solidFill>
              <a:effectLst/>
              <a:latin typeface="Consolas" panose="020B0609020204030204" pitchFamily="49" charset="0"/>
            </a:endParaRPr>
          </a:p>
          <a:p>
            <a:r>
              <a:rPr lang="en-US" sz="1100" b="0" dirty="0">
                <a:solidFill>
                  <a:srgbClr val="89DDFF"/>
                </a:solidFill>
                <a:effectLst/>
                <a:latin typeface="Consolas" panose="020B0609020204030204" pitchFamily="49" charset="0"/>
              </a:rPr>
              <a:t>}</a:t>
            </a:r>
            <a:endParaRPr lang="en-US" sz="1100" b="0" dirty="0">
              <a:solidFill>
                <a:srgbClr val="BABED8"/>
              </a:solidFill>
              <a:effectLst/>
              <a:latin typeface="Consolas" panose="020B0609020204030204" pitchFamily="49" charset="0"/>
            </a:endParaRPr>
          </a:p>
        </p:txBody>
      </p:sp>
      <p:sp>
        <p:nvSpPr>
          <p:cNvPr id="8" name="TextBox 7">
            <a:extLst>
              <a:ext uri="{FF2B5EF4-FFF2-40B4-BE49-F238E27FC236}">
                <a16:creationId xmlns:a16="http://schemas.microsoft.com/office/drawing/2014/main" id="{D96E2F99-A9AF-C802-D5A5-F0038B3CE251}"/>
              </a:ext>
            </a:extLst>
          </p:cNvPr>
          <p:cNvSpPr txBox="1"/>
          <p:nvPr/>
        </p:nvSpPr>
        <p:spPr>
          <a:xfrm>
            <a:off x="8079368" y="4107415"/>
            <a:ext cx="647699" cy="246221"/>
          </a:xfrm>
          <a:prstGeom prst="rect">
            <a:avLst/>
          </a:prstGeom>
          <a:noFill/>
        </p:spPr>
        <p:txBody>
          <a:bodyPr wrap="square">
            <a:spAutoFit/>
          </a:bodyPr>
          <a:lstStyle/>
          <a:p>
            <a:pPr algn="ctr"/>
            <a:r>
              <a:rPr lang="en-US" sz="1000" dirty="0">
                <a:solidFill>
                  <a:schemeClr val="accent6">
                    <a:lumMod val="75000"/>
                  </a:schemeClr>
                </a:solidFill>
                <a:latin typeface="Sofia Sans Semi Condensed"/>
                <a:sym typeface="Sofia Sans Semi Condensed"/>
              </a:rPr>
              <a:t>Python</a:t>
            </a:r>
          </a:p>
        </p:txBody>
      </p:sp>
      <p:sp>
        <p:nvSpPr>
          <p:cNvPr id="13" name="TextBox 12">
            <a:extLst>
              <a:ext uri="{FF2B5EF4-FFF2-40B4-BE49-F238E27FC236}">
                <a16:creationId xmlns:a16="http://schemas.microsoft.com/office/drawing/2014/main" id="{821B5B1F-607B-2172-0DCB-85FF24B121BA}"/>
              </a:ext>
            </a:extLst>
          </p:cNvPr>
          <p:cNvSpPr txBox="1"/>
          <p:nvPr/>
        </p:nvSpPr>
        <p:spPr>
          <a:xfrm>
            <a:off x="382707" y="878355"/>
            <a:ext cx="1425621" cy="253916"/>
          </a:xfrm>
          <a:prstGeom prst="rect">
            <a:avLst/>
          </a:prstGeom>
          <a:noFill/>
        </p:spPr>
        <p:txBody>
          <a:bodyPr wrap="square">
            <a:spAutoFit/>
          </a:bodyPr>
          <a:lstStyle/>
          <a:p>
            <a:r>
              <a:rPr lang="en" sz="1050" dirty="0">
                <a:solidFill>
                  <a:schemeClr val="accent6">
                    <a:lumMod val="75000"/>
                  </a:schemeClr>
                </a:solidFill>
                <a:latin typeface="Sofia Sans Semi Condensed"/>
                <a:sym typeface="Sofia Sans Semi Condensed"/>
              </a:rPr>
              <a:t>Step #01 &amp; Step #02</a:t>
            </a:r>
            <a:endParaRPr lang="en-US" sz="1050" dirty="0">
              <a:solidFill>
                <a:schemeClr val="accent6">
                  <a:lumMod val="75000"/>
                </a:schemeClr>
              </a:solidFill>
              <a:latin typeface="Sofia Sans Semi Condensed"/>
              <a:sym typeface="Sofia Sans Semi Condensed"/>
            </a:endParaRPr>
          </a:p>
        </p:txBody>
      </p:sp>
      <p:grpSp>
        <p:nvGrpSpPr>
          <p:cNvPr id="24" name="Group 23">
            <a:extLst>
              <a:ext uri="{FF2B5EF4-FFF2-40B4-BE49-F238E27FC236}">
                <a16:creationId xmlns:a16="http://schemas.microsoft.com/office/drawing/2014/main" id="{7DF5E694-C909-0DEF-F41D-A4816E1EC35C}"/>
              </a:ext>
            </a:extLst>
          </p:cNvPr>
          <p:cNvGrpSpPr/>
          <p:nvPr/>
        </p:nvGrpSpPr>
        <p:grpSpPr>
          <a:xfrm>
            <a:off x="8163960" y="1232214"/>
            <a:ext cx="412439" cy="70872"/>
            <a:chOff x="4721226" y="1668942"/>
            <a:chExt cx="412439" cy="70872"/>
          </a:xfrm>
        </p:grpSpPr>
        <p:sp>
          <p:nvSpPr>
            <p:cNvPr id="25" name="Oval 24">
              <a:extLst>
                <a:ext uri="{FF2B5EF4-FFF2-40B4-BE49-F238E27FC236}">
                  <a16:creationId xmlns:a16="http://schemas.microsoft.com/office/drawing/2014/main" id="{9648A4CC-DFF9-CBDE-5A0B-99BA984C8A51}"/>
                </a:ext>
              </a:extLst>
            </p:cNvPr>
            <p:cNvSpPr/>
            <p:nvPr/>
          </p:nvSpPr>
          <p:spPr>
            <a:xfrm>
              <a:off x="4721226" y="1668943"/>
              <a:ext cx="70871" cy="70871"/>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363973E1-3865-5E7D-E390-9CBF7A3C0BCA}"/>
                </a:ext>
              </a:extLst>
            </p:cNvPr>
            <p:cNvSpPr/>
            <p:nvPr/>
          </p:nvSpPr>
          <p:spPr>
            <a:xfrm>
              <a:off x="4889613" y="1668942"/>
              <a:ext cx="70871" cy="70871"/>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A0DC9EB-223A-0EE8-6ACC-91CF8FACD4DA}"/>
                </a:ext>
              </a:extLst>
            </p:cNvPr>
            <p:cNvSpPr/>
            <p:nvPr/>
          </p:nvSpPr>
          <p:spPr>
            <a:xfrm>
              <a:off x="5062794" y="1668943"/>
              <a:ext cx="70871" cy="7087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3" name="TextBox 2">
            <a:extLst>
              <a:ext uri="{FF2B5EF4-FFF2-40B4-BE49-F238E27FC236}">
                <a16:creationId xmlns:a16="http://schemas.microsoft.com/office/drawing/2014/main" id="{A8B00384-E152-D22E-E2EC-E68563434E09}"/>
              </a:ext>
            </a:extLst>
          </p:cNvPr>
          <p:cNvSpPr txBox="1"/>
          <p:nvPr/>
        </p:nvSpPr>
        <p:spPr>
          <a:xfrm>
            <a:off x="3193043" y="570577"/>
            <a:ext cx="2840174" cy="307777"/>
          </a:xfrm>
          <a:prstGeom prst="rect">
            <a:avLst/>
          </a:prstGeom>
          <a:noFill/>
        </p:spPr>
        <p:txBody>
          <a:bodyPr wrap="square">
            <a:spAutoFit/>
          </a:bodyPr>
          <a:lstStyle/>
          <a:p>
            <a:pPr algn="ctr"/>
            <a:r>
              <a:rPr lang="en" dirty="0">
                <a:solidFill>
                  <a:schemeClr val="lt1"/>
                </a:solidFill>
                <a:latin typeface="Sofia Sans Semi Condensed"/>
                <a:sym typeface="Sofia Sans Semi Condensed"/>
              </a:rPr>
              <a:t>Remove duplicates</a:t>
            </a:r>
            <a:endParaRPr lang="en-US" dirty="0">
              <a:solidFill>
                <a:schemeClr val="lt1"/>
              </a:solidFill>
              <a:latin typeface="Sofia Sans Semi Condensed"/>
              <a:sym typeface="Sofia Sans Semi Condensed"/>
            </a:endParaRPr>
          </a:p>
        </p:txBody>
      </p:sp>
    </p:spTree>
    <p:extLst>
      <p:ext uri="{BB962C8B-B14F-4D97-AF65-F5344CB8AC3E}">
        <p14:creationId xmlns:p14="http://schemas.microsoft.com/office/powerpoint/2010/main" val="349486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10" name="Google Shape;212;p35">
            <a:extLst>
              <a:ext uri="{FF2B5EF4-FFF2-40B4-BE49-F238E27FC236}">
                <a16:creationId xmlns:a16="http://schemas.microsoft.com/office/drawing/2014/main" id="{0ED4DD06-0CF9-05C1-9004-AFDBCEF2CE06}"/>
              </a:ext>
            </a:extLst>
          </p:cNvPr>
          <p:cNvSpPr/>
          <p:nvPr/>
        </p:nvSpPr>
        <p:spPr>
          <a:xfrm>
            <a:off x="279779" y="382138"/>
            <a:ext cx="8598090" cy="44082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214;p35">
            <a:extLst>
              <a:ext uri="{FF2B5EF4-FFF2-40B4-BE49-F238E27FC236}">
                <a16:creationId xmlns:a16="http://schemas.microsoft.com/office/drawing/2014/main" id="{A72FAC0A-7FFC-3862-39FC-4E6EF468AB47}"/>
              </a:ext>
            </a:extLst>
          </p:cNvPr>
          <p:cNvSpPr txBox="1">
            <a:spLocks noGrp="1"/>
          </p:cNvSpPr>
          <p:nvPr>
            <p:ph type="subTitle" idx="1"/>
          </p:nvPr>
        </p:nvSpPr>
        <p:spPr>
          <a:xfrm>
            <a:off x="2562894" y="116811"/>
            <a:ext cx="4018162" cy="475800"/>
          </a:xfrm>
          <a:prstGeom prst="rect">
            <a:avLst/>
          </a:prstGeom>
        </p:spPr>
        <p:txBody>
          <a:bodyPr spcFirstLastPara="1" wrap="square" lIns="91425" tIns="91425" rIns="91425" bIns="91425" anchor="ctr" anchorCtr="0">
            <a:noAutofit/>
          </a:bodyPr>
          <a:lstStyle/>
          <a:p>
            <a:pPr marL="0" indent="0"/>
            <a:r>
              <a:rPr lang="en-US" dirty="0"/>
              <a:t>Data Cleaning</a:t>
            </a:r>
          </a:p>
        </p:txBody>
      </p:sp>
      <p:pic>
        <p:nvPicPr>
          <p:cNvPr id="6" name="Picture 5" descr="A logo of a globe with a graduation cap&#10;&#10;Description automatically generated">
            <a:extLst>
              <a:ext uri="{FF2B5EF4-FFF2-40B4-BE49-F238E27FC236}">
                <a16:creationId xmlns:a16="http://schemas.microsoft.com/office/drawing/2014/main" id="{17FC00CE-5477-ECFA-C65A-3543F8D4CF32}"/>
              </a:ext>
            </a:extLst>
          </p:cNvPr>
          <p:cNvPicPr>
            <a:picLocks noChangeAspect="1"/>
          </p:cNvPicPr>
          <p:nvPr/>
        </p:nvPicPr>
        <p:blipFill>
          <a:blip r:embed="rId3"/>
          <a:srcRect b="15583"/>
          <a:stretch/>
        </p:blipFill>
        <p:spPr>
          <a:xfrm>
            <a:off x="8576399" y="4681954"/>
            <a:ext cx="491400" cy="381366"/>
          </a:xfrm>
          <a:prstGeom prst="rect">
            <a:avLst/>
          </a:prstGeom>
        </p:spPr>
      </p:pic>
      <p:sp>
        <p:nvSpPr>
          <p:cNvPr id="2" name="Google Shape;648;p67">
            <a:extLst>
              <a:ext uri="{FF2B5EF4-FFF2-40B4-BE49-F238E27FC236}">
                <a16:creationId xmlns:a16="http://schemas.microsoft.com/office/drawing/2014/main" id="{BC15195E-4D53-8F26-ADE9-2D77E1477A98}"/>
              </a:ext>
            </a:extLst>
          </p:cNvPr>
          <p:cNvSpPr txBox="1"/>
          <p:nvPr/>
        </p:nvSpPr>
        <p:spPr>
          <a:xfrm>
            <a:off x="1634604" y="1484760"/>
            <a:ext cx="5888439" cy="2699199"/>
          </a:xfrm>
          <a:prstGeom prst="rect">
            <a:avLst/>
          </a:prstGeom>
          <a:solidFill>
            <a:schemeClr val="dk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r>
              <a:rPr lang="en-US" sz="1100" b="0" dirty="0" err="1">
                <a:solidFill>
                  <a:srgbClr val="BABED8"/>
                </a:solidFill>
                <a:effectLst/>
                <a:latin typeface="Consolas" panose="020B0609020204030204" pitchFamily="49" charset="0"/>
              </a:rPr>
              <a:t>replaced_values</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endParaRPr lang="en-US" sz="1100" b="0" dirty="0">
              <a:solidFill>
                <a:srgbClr val="BABED8"/>
              </a:solidFill>
              <a:effectLst/>
              <a:latin typeface="Consolas" panose="020B0609020204030204" pitchFamily="49" charset="0"/>
            </a:endParaRPr>
          </a:p>
          <a:p>
            <a:br>
              <a:rPr lang="en-US" sz="1100" b="0" dirty="0">
                <a:solidFill>
                  <a:srgbClr val="BABED8"/>
                </a:solidFill>
                <a:effectLst/>
                <a:latin typeface="Consolas" panose="020B0609020204030204" pitchFamily="49" charset="0"/>
              </a:rPr>
            </a:br>
            <a:r>
              <a:rPr lang="en-US" sz="1100" b="0" i="1" dirty="0">
                <a:solidFill>
                  <a:srgbClr val="89DDFF"/>
                </a:solidFill>
                <a:effectLst/>
                <a:latin typeface="Consolas" panose="020B0609020204030204" pitchFamily="49" charset="0"/>
              </a:rPr>
              <a:t>for</a:t>
            </a:r>
            <a:r>
              <a:rPr lang="en-US" sz="1100" b="0" dirty="0">
                <a:solidFill>
                  <a:srgbClr val="BABED8"/>
                </a:solidFill>
                <a:effectLst/>
                <a:latin typeface="Consolas" panose="020B0609020204030204" pitchFamily="49" charset="0"/>
              </a:rPr>
              <a:t> </a:t>
            </a:r>
            <a:r>
              <a:rPr lang="en-US" sz="1100" b="0" dirty="0" err="1">
                <a:solidFill>
                  <a:srgbClr val="BABED8"/>
                </a:solidFill>
                <a:effectLst/>
                <a:latin typeface="Consolas" panose="020B0609020204030204" pitchFamily="49" charset="0"/>
              </a:rPr>
              <a:t>old_value</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err="1">
                <a:solidFill>
                  <a:srgbClr val="BABED8"/>
                </a:solidFill>
                <a:effectLst/>
                <a:latin typeface="Consolas" panose="020B0609020204030204" pitchFamily="49" charset="0"/>
              </a:rPr>
              <a:t>new_value</a:t>
            </a:r>
            <a:r>
              <a:rPr lang="en-US" sz="1100" b="0" dirty="0">
                <a:solidFill>
                  <a:srgbClr val="BABED8"/>
                </a:solidFill>
                <a:effectLst/>
                <a:latin typeface="Consolas" panose="020B0609020204030204" pitchFamily="49" charset="0"/>
              </a:rPr>
              <a:t> </a:t>
            </a:r>
            <a:r>
              <a:rPr lang="en-US" sz="1100" b="0" i="1" dirty="0">
                <a:solidFill>
                  <a:srgbClr val="89DDFF"/>
                </a:solidFill>
                <a:effectLst/>
                <a:latin typeface="Consolas" panose="020B0609020204030204" pitchFamily="49" charset="0"/>
              </a:rPr>
              <a:t>in</a:t>
            </a:r>
            <a:r>
              <a:rPr lang="en-US" sz="1100" b="0" dirty="0">
                <a:solidFill>
                  <a:srgbClr val="BABED8"/>
                </a:solidFill>
                <a:effectLst/>
                <a:latin typeface="Consolas" panose="020B0609020204030204" pitchFamily="49" charset="0"/>
              </a:rPr>
              <a:t> </a:t>
            </a:r>
            <a:r>
              <a:rPr lang="en-US" sz="1100" b="0" dirty="0" err="1">
                <a:solidFill>
                  <a:srgbClr val="BABED8"/>
                </a:solidFill>
                <a:effectLst/>
                <a:latin typeface="Consolas" panose="020B0609020204030204" pitchFamily="49" charset="0"/>
              </a:rPr>
              <a:t>replacements</a:t>
            </a:r>
            <a:r>
              <a:rPr lang="en-US" sz="1100" b="0" dirty="0" err="1">
                <a:solidFill>
                  <a:srgbClr val="89DDFF"/>
                </a:solidFill>
                <a:effectLst/>
                <a:latin typeface="Consolas" panose="020B0609020204030204" pitchFamily="49" charset="0"/>
              </a:rPr>
              <a:t>.</a:t>
            </a:r>
            <a:r>
              <a:rPr lang="en-US" sz="1100" b="0" dirty="0" err="1">
                <a:solidFill>
                  <a:srgbClr val="82AAFF"/>
                </a:solidFill>
                <a:effectLst/>
                <a:latin typeface="Consolas" panose="020B0609020204030204" pitchFamily="49" charset="0"/>
              </a:rPr>
              <a:t>items</a:t>
            </a:r>
            <a:r>
              <a:rPr lang="en-US" sz="1100" b="0" dirty="0">
                <a:solidFill>
                  <a:srgbClr val="89DDFF"/>
                </a:solidFill>
                <a:effectLst/>
                <a:latin typeface="Consolas" panose="020B0609020204030204" pitchFamily="49" charset="0"/>
              </a:rPr>
              <a:t>():</a:t>
            </a:r>
            <a:endParaRPr lang="en-US" sz="1100" b="0" dirty="0">
              <a:solidFill>
                <a:srgbClr val="BABED8"/>
              </a:solidFill>
              <a:effectLst/>
              <a:latin typeface="Consolas" panose="020B0609020204030204" pitchFamily="49" charset="0"/>
            </a:endParaRPr>
          </a:p>
          <a:p>
            <a:r>
              <a:rPr lang="en-US" sz="1100" b="0" dirty="0">
                <a:solidFill>
                  <a:srgbClr val="BABED8"/>
                </a:solidFill>
                <a:effectLst/>
                <a:latin typeface="Consolas" panose="020B0609020204030204" pitchFamily="49" charset="0"/>
              </a:rPr>
              <a:t>    </a:t>
            </a:r>
            <a:r>
              <a:rPr lang="en-US" sz="1100" b="0" i="1" dirty="0">
                <a:solidFill>
                  <a:srgbClr val="89DDFF"/>
                </a:solidFill>
                <a:effectLst/>
                <a:latin typeface="Consolas" panose="020B0609020204030204" pitchFamily="49" charset="0"/>
              </a:rPr>
              <a:t>if</a:t>
            </a:r>
            <a:r>
              <a:rPr lang="en-US" sz="1100" b="0" dirty="0">
                <a:solidFill>
                  <a:srgbClr val="BABED8"/>
                </a:solidFill>
                <a:effectLst/>
                <a:latin typeface="Consolas" panose="020B0609020204030204" pitchFamily="49" charset="0"/>
              </a:rPr>
              <a:t> </a:t>
            </a:r>
            <a:r>
              <a:rPr lang="en-US" sz="1100" b="0" dirty="0" err="1">
                <a:solidFill>
                  <a:srgbClr val="BABED8"/>
                </a:solidFill>
                <a:effectLst/>
                <a:latin typeface="Consolas" panose="020B0609020204030204" pitchFamily="49" charset="0"/>
              </a:rPr>
              <a:t>old_value</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in</a:t>
            </a:r>
            <a:r>
              <a:rPr lang="en-US" sz="1100" b="0" dirty="0">
                <a:solidFill>
                  <a:srgbClr val="BABED8"/>
                </a:solidFill>
                <a:effectLst/>
                <a:latin typeface="Consolas" panose="020B0609020204030204" pitchFamily="49" charset="0"/>
              </a:rPr>
              <a:t> </a:t>
            </a:r>
            <a:r>
              <a:rPr lang="en-US" sz="1100" b="0" dirty="0" err="1">
                <a:solidFill>
                  <a:srgbClr val="BABED8"/>
                </a:solidFill>
                <a:effectLst/>
                <a:latin typeface="Consolas" panose="020B0609020204030204" pitchFamily="49" charset="0"/>
              </a:rPr>
              <a:t>df</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Defect</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values</a:t>
            </a:r>
            <a:r>
              <a:rPr lang="en-US" sz="1100" b="0" dirty="0">
                <a:solidFill>
                  <a:srgbClr val="89DDFF"/>
                </a:solidFill>
                <a:effectLst/>
                <a:latin typeface="Consolas" panose="020B0609020204030204" pitchFamily="49" charset="0"/>
              </a:rPr>
              <a:t>:</a:t>
            </a:r>
            <a:endParaRPr lang="en-US" sz="1100" b="0" dirty="0">
              <a:solidFill>
                <a:srgbClr val="BABED8"/>
              </a:solidFill>
              <a:effectLst/>
              <a:latin typeface="Consolas" panose="020B0609020204030204" pitchFamily="49" charset="0"/>
            </a:endParaRPr>
          </a:p>
          <a:p>
            <a:r>
              <a:rPr lang="en-US" sz="1100" b="0" dirty="0">
                <a:solidFill>
                  <a:srgbClr val="BABED8"/>
                </a:solidFill>
                <a:effectLst/>
                <a:latin typeface="Consolas" panose="020B0609020204030204" pitchFamily="49" charset="0"/>
              </a:rPr>
              <a:t>        </a:t>
            </a:r>
            <a:r>
              <a:rPr lang="en-US" sz="1100" b="0" dirty="0" err="1">
                <a:solidFill>
                  <a:srgbClr val="BABED8"/>
                </a:solidFill>
                <a:effectLst/>
                <a:latin typeface="Consolas" panose="020B0609020204030204" pitchFamily="49" charset="0"/>
              </a:rPr>
              <a:t>replaced_values</a:t>
            </a:r>
            <a:r>
              <a:rPr lang="en-US" sz="1100" b="0" dirty="0" err="1">
                <a:solidFill>
                  <a:srgbClr val="89DDFF"/>
                </a:solidFill>
                <a:effectLst/>
                <a:latin typeface="Consolas" panose="020B0609020204030204" pitchFamily="49" charset="0"/>
              </a:rPr>
              <a:t>.</a:t>
            </a:r>
            <a:r>
              <a:rPr lang="en-US" sz="1100" b="0" dirty="0" err="1">
                <a:solidFill>
                  <a:srgbClr val="82AAFF"/>
                </a:solidFill>
                <a:effectLst/>
                <a:latin typeface="Consolas" panose="020B0609020204030204" pitchFamily="49" charset="0"/>
              </a:rPr>
              <a:t>append</a:t>
            </a:r>
            <a:r>
              <a:rPr lang="en-US" sz="1100" b="0" dirty="0">
                <a:solidFill>
                  <a:srgbClr val="89DDFF"/>
                </a:solidFill>
                <a:effectLst/>
                <a:latin typeface="Consolas" panose="020B0609020204030204" pitchFamily="49" charset="0"/>
              </a:rPr>
              <a:t>((</a:t>
            </a:r>
            <a:r>
              <a:rPr lang="en-US" sz="1100" b="0" dirty="0" err="1">
                <a:solidFill>
                  <a:srgbClr val="BABED8"/>
                </a:solidFill>
                <a:effectLst/>
                <a:latin typeface="Consolas" panose="020B0609020204030204" pitchFamily="49" charset="0"/>
              </a:rPr>
              <a:t>old_value</a:t>
            </a:r>
            <a:r>
              <a:rPr lang="en-US" sz="1100" b="0" dirty="0">
                <a:solidFill>
                  <a:srgbClr val="89DDFF"/>
                </a:solidFill>
                <a:effectLst/>
                <a:latin typeface="Consolas" panose="020B0609020204030204" pitchFamily="49" charset="0"/>
              </a:rPr>
              <a:t>,</a:t>
            </a:r>
            <a:r>
              <a:rPr lang="en-US" sz="1100" b="0" dirty="0">
                <a:solidFill>
                  <a:srgbClr val="82AAFF"/>
                </a:solidFill>
                <a:effectLst/>
                <a:latin typeface="Consolas" panose="020B0609020204030204" pitchFamily="49" charset="0"/>
              </a:rPr>
              <a:t> </a:t>
            </a:r>
            <a:r>
              <a:rPr lang="en-US" sz="1100" b="0" dirty="0" err="1">
                <a:solidFill>
                  <a:srgbClr val="BABED8"/>
                </a:solidFill>
                <a:effectLst/>
                <a:latin typeface="Consolas" panose="020B0609020204030204" pitchFamily="49" charset="0"/>
              </a:rPr>
              <a:t>new_value</a:t>
            </a:r>
            <a:r>
              <a:rPr lang="en-US" sz="1100" b="0" dirty="0">
                <a:solidFill>
                  <a:srgbClr val="89DDFF"/>
                </a:solidFill>
                <a:effectLst/>
                <a:latin typeface="Consolas" panose="020B0609020204030204" pitchFamily="49" charset="0"/>
              </a:rPr>
              <a:t>))</a:t>
            </a:r>
            <a:endParaRPr lang="en-US" sz="1100" b="0" dirty="0">
              <a:solidFill>
                <a:srgbClr val="BABED8"/>
              </a:solidFill>
              <a:effectLst/>
              <a:latin typeface="Consolas" panose="020B0609020204030204" pitchFamily="49" charset="0"/>
            </a:endParaRPr>
          </a:p>
          <a:p>
            <a:br>
              <a:rPr lang="en-US" sz="1100" b="0" dirty="0">
                <a:solidFill>
                  <a:srgbClr val="BABED8"/>
                </a:solidFill>
                <a:effectLst/>
                <a:latin typeface="Consolas" panose="020B0609020204030204" pitchFamily="49" charset="0"/>
              </a:rPr>
            </a:br>
            <a:r>
              <a:rPr lang="en-US" sz="1100" b="0" dirty="0" err="1">
                <a:solidFill>
                  <a:srgbClr val="BABED8"/>
                </a:solidFill>
                <a:effectLst/>
                <a:latin typeface="Consolas" panose="020B0609020204030204" pitchFamily="49" charset="0"/>
              </a:rPr>
              <a:t>df</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Defect</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err="1">
                <a:solidFill>
                  <a:srgbClr val="BABED8"/>
                </a:solidFill>
                <a:effectLst/>
                <a:latin typeface="Consolas" panose="020B0609020204030204" pitchFamily="49" charset="0"/>
              </a:rPr>
              <a:t>df</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Defect</a:t>
            </a:r>
            <a:r>
              <a:rPr lang="en-US" sz="1100" b="0" dirty="0">
                <a:solidFill>
                  <a:srgbClr val="89DDFF"/>
                </a:solidFill>
                <a:effectLst/>
                <a:latin typeface="Consolas" panose="020B0609020204030204" pitchFamily="49" charset="0"/>
              </a:rPr>
              <a:t>'].</a:t>
            </a:r>
            <a:r>
              <a:rPr lang="en-US" sz="1100" b="0" dirty="0">
                <a:solidFill>
                  <a:srgbClr val="82AAFF"/>
                </a:solidFill>
                <a:effectLst/>
                <a:latin typeface="Consolas" panose="020B0609020204030204" pitchFamily="49" charset="0"/>
              </a:rPr>
              <a:t>replace</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replacements</a:t>
            </a:r>
            <a:r>
              <a:rPr lang="en-US" sz="1100" b="0" dirty="0">
                <a:solidFill>
                  <a:srgbClr val="89DDFF"/>
                </a:solidFill>
                <a:effectLst/>
                <a:latin typeface="Consolas" panose="020B0609020204030204" pitchFamily="49" charset="0"/>
              </a:rPr>
              <a:t>)</a:t>
            </a:r>
            <a:endParaRPr lang="en-US" sz="1100" b="0" dirty="0">
              <a:solidFill>
                <a:srgbClr val="BABED8"/>
              </a:solidFill>
              <a:effectLst/>
              <a:latin typeface="Consolas" panose="020B0609020204030204" pitchFamily="49" charset="0"/>
            </a:endParaRPr>
          </a:p>
          <a:p>
            <a:br>
              <a:rPr lang="en-US" sz="1100" b="0" dirty="0">
                <a:solidFill>
                  <a:srgbClr val="BABED8"/>
                </a:solidFill>
                <a:effectLst/>
                <a:latin typeface="Consolas" panose="020B0609020204030204" pitchFamily="49" charset="0"/>
              </a:rPr>
            </a:br>
            <a:r>
              <a:rPr lang="en-US" sz="1100" b="0" i="1" dirty="0">
                <a:solidFill>
                  <a:srgbClr val="89DDFF"/>
                </a:solidFill>
                <a:effectLst/>
                <a:latin typeface="Consolas" panose="020B0609020204030204" pitchFamily="49" charset="0"/>
              </a:rPr>
              <a:t>for</a:t>
            </a:r>
            <a:r>
              <a:rPr lang="en-US" sz="1100" b="0" dirty="0">
                <a:solidFill>
                  <a:srgbClr val="BABED8"/>
                </a:solidFill>
                <a:effectLst/>
                <a:latin typeface="Consolas" panose="020B0609020204030204" pitchFamily="49" charset="0"/>
              </a:rPr>
              <a:t> </a:t>
            </a:r>
            <a:r>
              <a:rPr lang="en-US" sz="1100" b="0" dirty="0" err="1">
                <a:solidFill>
                  <a:srgbClr val="BABED8"/>
                </a:solidFill>
                <a:effectLst/>
                <a:latin typeface="Consolas" panose="020B0609020204030204" pitchFamily="49" charset="0"/>
              </a:rPr>
              <a:t>old_value</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err="1">
                <a:solidFill>
                  <a:srgbClr val="BABED8"/>
                </a:solidFill>
                <a:effectLst/>
                <a:latin typeface="Consolas" panose="020B0609020204030204" pitchFamily="49" charset="0"/>
              </a:rPr>
              <a:t>new_value</a:t>
            </a:r>
            <a:r>
              <a:rPr lang="en-US" sz="1100" b="0" dirty="0">
                <a:solidFill>
                  <a:srgbClr val="BABED8"/>
                </a:solidFill>
                <a:effectLst/>
                <a:latin typeface="Consolas" panose="020B0609020204030204" pitchFamily="49" charset="0"/>
              </a:rPr>
              <a:t> </a:t>
            </a:r>
            <a:r>
              <a:rPr lang="en-US" sz="1100" b="0" i="1" dirty="0">
                <a:solidFill>
                  <a:srgbClr val="89DDFF"/>
                </a:solidFill>
                <a:effectLst/>
                <a:latin typeface="Consolas" panose="020B0609020204030204" pitchFamily="49" charset="0"/>
              </a:rPr>
              <a:t>in</a:t>
            </a:r>
            <a:r>
              <a:rPr lang="en-US" sz="1100" b="0" dirty="0">
                <a:solidFill>
                  <a:srgbClr val="BABED8"/>
                </a:solidFill>
                <a:effectLst/>
                <a:latin typeface="Consolas" panose="020B0609020204030204" pitchFamily="49" charset="0"/>
              </a:rPr>
              <a:t> </a:t>
            </a:r>
            <a:r>
              <a:rPr lang="en-US" sz="1100" b="0" dirty="0" err="1">
                <a:solidFill>
                  <a:srgbClr val="BABED8"/>
                </a:solidFill>
                <a:effectLst/>
                <a:latin typeface="Consolas" panose="020B0609020204030204" pitchFamily="49" charset="0"/>
              </a:rPr>
              <a:t>replaced_values</a:t>
            </a:r>
            <a:r>
              <a:rPr lang="en-US" sz="1100" b="0" dirty="0">
                <a:solidFill>
                  <a:srgbClr val="89DDFF"/>
                </a:solidFill>
                <a:effectLst/>
                <a:latin typeface="Consolas" panose="020B0609020204030204" pitchFamily="49" charset="0"/>
              </a:rPr>
              <a:t>:</a:t>
            </a:r>
            <a:endParaRPr lang="en-US" sz="1100" b="0" dirty="0">
              <a:solidFill>
                <a:srgbClr val="BABED8"/>
              </a:solidFill>
              <a:effectLst/>
              <a:latin typeface="Consolas" panose="020B0609020204030204" pitchFamily="49" charset="0"/>
            </a:endParaRPr>
          </a:p>
          <a:p>
            <a:r>
              <a:rPr lang="en-US" sz="1100" b="0" dirty="0">
                <a:solidFill>
                  <a:srgbClr val="BABED8"/>
                </a:solidFill>
                <a:effectLst/>
                <a:latin typeface="Consolas" panose="020B0609020204030204" pitchFamily="49" charset="0"/>
              </a:rPr>
              <a:t>    </a:t>
            </a:r>
            <a:r>
              <a:rPr lang="en-US" sz="1100" b="0" dirty="0">
                <a:solidFill>
                  <a:srgbClr val="82AAFF"/>
                </a:solidFill>
                <a:effectLst/>
                <a:latin typeface="Consolas" panose="020B0609020204030204" pitchFamily="49" charset="0"/>
              </a:rPr>
              <a:t>print</a:t>
            </a:r>
            <a:r>
              <a:rPr lang="en-US" sz="1100" b="0" dirty="0">
                <a:solidFill>
                  <a:srgbClr val="89DDFF"/>
                </a:solidFill>
                <a:effectLst/>
                <a:latin typeface="Consolas" panose="020B0609020204030204" pitchFamily="49" charset="0"/>
              </a:rPr>
              <a:t>(</a:t>
            </a:r>
            <a:r>
              <a:rPr lang="en-US" sz="1100" b="0" dirty="0">
                <a:solidFill>
                  <a:srgbClr val="C792EA"/>
                </a:solidFill>
                <a:effectLst/>
                <a:latin typeface="Consolas" panose="020B0609020204030204" pitchFamily="49" charset="0"/>
              </a:rPr>
              <a:t>f</a:t>
            </a:r>
            <a:r>
              <a:rPr lang="en-US" sz="1100" b="0" dirty="0">
                <a:solidFill>
                  <a:srgbClr val="C3E88D"/>
                </a:solidFill>
                <a:effectLst/>
                <a:latin typeface="Consolas" panose="020B0609020204030204" pitchFamily="49" charset="0"/>
              </a:rPr>
              <a:t>"'</a:t>
            </a:r>
            <a:r>
              <a:rPr lang="en-US" sz="1100" b="0" dirty="0">
                <a:solidFill>
                  <a:srgbClr val="F78C6C"/>
                </a:solidFill>
                <a:effectLst/>
                <a:latin typeface="Consolas" panose="020B0609020204030204" pitchFamily="49" charset="0"/>
              </a:rPr>
              <a:t>{</a:t>
            </a:r>
            <a:r>
              <a:rPr lang="en-US" sz="1100" b="0" dirty="0" err="1">
                <a:solidFill>
                  <a:srgbClr val="BABED8"/>
                </a:solidFill>
                <a:effectLst/>
                <a:latin typeface="Consolas" panose="020B0609020204030204" pitchFamily="49" charset="0"/>
              </a:rPr>
              <a:t>old_value</a:t>
            </a:r>
            <a:r>
              <a:rPr lang="en-US" sz="1100" b="0" dirty="0">
                <a:solidFill>
                  <a:srgbClr val="F78C6C"/>
                </a:solidFill>
                <a:effectLst/>
                <a:latin typeface="Consolas" panose="020B0609020204030204" pitchFamily="49" charset="0"/>
              </a:rPr>
              <a:t>}</a:t>
            </a:r>
            <a:r>
              <a:rPr lang="en-US" sz="1100" b="0" dirty="0">
                <a:solidFill>
                  <a:srgbClr val="C3E88D"/>
                </a:solidFill>
                <a:effectLst/>
                <a:latin typeface="Consolas" panose="020B0609020204030204" pitchFamily="49" charset="0"/>
              </a:rPr>
              <a:t>' replaced with '</a:t>
            </a:r>
            <a:r>
              <a:rPr lang="en-US" sz="1100" b="0" dirty="0">
                <a:solidFill>
                  <a:srgbClr val="F78C6C"/>
                </a:solidFill>
                <a:effectLst/>
                <a:latin typeface="Consolas" panose="020B0609020204030204" pitchFamily="49" charset="0"/>
              </a:rPr>
              <a:t>{</a:t>
            </a:r>
            <a:r>
              <a:rPr lang="en-US" sz="1100" b="0" dirty="0" err="1">
                <a:solidFill>
                  <a:srgbClr val="BABED8"/>
                </a:solidFill>
                <a:effectLst/>
                <a:latin typeface="Consolas" panose="020B0609020204030204" pitchFamily="49" charset="0"/>
              </a:rPr>
              <a:t>new_value</a:t>
            </a:r>
            <a:r>
              <a:rPr lang="en-US" sz="1100" b="0" dirty="0">
                <a:solidFill>
                  <a:srgbClr val="F78C6C"/>
                </a:solidFill>
                <a:effectLst/>
                <a:latin typeface="Consolas" panose="020B0609020204030204" pitchFamily="49" charset="0"/>
              </a:rPr>
              <a:t>}</a:t>
            </a:r>
            <a:r>
              <a:rPr lang="en-US" sz="1100" b="0" dirty="0">
                <a:solidFill>
                  <a:srgbClr val="C3E88D"/>
                </a:solidFill>
                <a:effectLst/>
                <a:latin typeface="Consolas" panose="020B0609020204030204" pitchFamily="49" charset="0"/>
              </a:rPr>
              <a:t>'"</a:t>
            </a:r>
            <a:r>
              <a:rPr lang="en-US" sz="1100" b="0" dirty="0">
                <a:solidFill>
                  <a:srgbClr val="89DDFF"/>
                </a:solidFill>
                <a:effectLst/>
                <a:latin typeface="Consolas" panose="020B0609020204030204" pitchFamily="49" charset="0"/>
              </a:rPr>
              <a:t>)</a:t>
            </a:r>
            <a:endParaRPr lang="en-US" sz="1100" b="0" dirty="0">
              <a:solidFill>
                <a:srgbClr val="BABED8"/>
              </a:solidFill>
              <a:effectLst/>
              <a:latin typeface="Consolas" panose="020B0609020204030204" pitchFamily="49" charset="0"/>
            </a:endParaRPr>
          </a:p>
          <a:p>
            <a:br>
              <a:rPr lang="en-US" sz="1100" b="0" dirty="0">
                <a:solidFill>
                  <a:srgbClr val="BABED8"/>
                </a:solidFill>
                <a:effectLst/>
                <a:latin typeface="Consolas" panose="020B0609020204030204" pitchFamily="49" charset="0"/>
              </a:rPr>
            </a:br>
            <a:r>
              <a:rPr lang="en-US" sz="1100" b="0" dirty="0" err="1">
                <a:solidFill>
                  <a:srgbClr val="BABED8"/>
                </a:solidFill>
                <a:effectLst/>
                <a:latin typeface="Consolas" panose="020B0609020204030204" pitchFamily="49" charset="0"/>
              </a:rPr>
              <a:t>output_file_path</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err="1">
                <a:solidFill>
                  <a:srgbClr val="C792EA"/>
                </a:solidFill>
                <a:effectLst/>
                <a:latin typeface="Consolas" panose="020B0609020204030204" pitchFamily="49" charset="0"/>
              </a:rPr>
              <a:t>r</a:t>
            </a:r>
            <a:r>
              <a:rPr lang="en-US" sz="1100" b="0" dirty="0" err="1">
                <a:solidFill>
                  <a:srgbClr val="89DDFF"/>
                </a:solidFill>
                <a:effectLst/>
                <a:latin typeface="Consolas" panose="020B0609020204030204" pitchFamily="49" charset="0"/>
              </a:rPr>
              <a:t>"</a:t>
            </a:r>
            <a:r>
              <a:rPr lang="en-US" sz="1100" b="0" dirty="0" err="1">
                <a:solidFill>
                  <a:srgbClr val="C3E88D"/>
                </a:solidFill>
                <a:effectLst/>
                <a:latin typeface="Consolas" panose="020B0609020204030204" pitchFamily="49" charset="0"/>
              </a:rPr>
              <a:t>C:dataset.xlsx</a:t>
            </a:r>
            <a:r>
              <a:rPr lang="en-US" sz="1100" b="0" dirty="0">
                <a:solidFill>
                  <a:srgbClr val="89DDFF"/>
                </a:solidFill>
                <a:effectLst/>
                <a:latin typeface="Consolas" panose="020B0609020204030204" pitchFamily="49" charset="0"/>
              </a:rPr>
              <a:t>"</a:t>
            </a:r>
            <a:endParaRPr lang="en-US" sz="1100" b="0" dirty="0">
              <a:solidFill>
                <a:srgbClr val="BABED8"/>
              </a:solidFill>
              <a:effectLst/>
              <a:latin typeface="Consolas" panose="020B0609020204030204" pitchFamily="49" charset="0"/>
            </a:endParaRPr>
          </a:p>
          <a:p>
            <a:r>
              <a:rPr lang="en-US" sz="1100" b="0" dirty="0" err="1">
                <a:solidFill>
                  <a:srgbClr val="BABED8"/>
                </a:solidFill>
                <a:effectLst/>
                <a:latin typeface="Consolas" panose="020B0609020204030204" pitchFamily="49" charset="0"/>
              </a:rPr>
              <a:t>df</a:t>
            </a:r>
            <a:r>
              <a:rPr lang="en-US" sz="1100" b="0" dirty="0" err="1">
                <a:solidFill>
                  <a:srgbClr val="89DDFF"/>
                </a:solidFill>
                <a:effectLst/>
                <a:latin typeface="Consolas" panose="020B0609020204030204" pitchFamily="49" charset="0"/>
              </a:rPr>
              <a:t>.</a:t>
            </a:r>
            <a:r>
              <a:rPr lang="en-US" sz="1100" b="0" dirty="0" err="1">
                <a:solidFill>
                  <a:srgbClr val="82AAFF"/>
                </a:solidFill>
                <a:effectLst/>
                <a:latin typeface="Consolas" panose="020B0609020204030204" pitchFamily="49" charset="0"/>
              </a:rPr>
              <a:t>to_excel</a:t>
            </a:r>
            <a:r>
              <a:rPr lang="en-US" sz="1100" b="0" dirty="0">
                <a:solidFill>
                  <a:srgbClr val="89DDFF"/>
                </a:solidFill>
                <a:effectLst/>
                <a:latin typeface="Consolas" panose="020B0609020204030204" pitchFamily="49" charset="0"/>
              </a:rPr>
              <a:t>(</a:t>
            </a:r>
            <a:r>
              <a:rPr lang="en-US" sz="1100" b="0" dirty="0" err="1">
                <a:solidFill>
                  <a:srgbClr val="BABED8"/>
                </a:solidFill>
                <a:effectLst/>
                <a:latin typeface="Consolas" panose="020B0609020204030204" pitchFamily="49" charset="0"/>
              </a:rPr>
              <a:t>output_file_path</a:t>
            </a:r>
            <a:r>
              <a:rPr lang="en-US" sz="1100" b="0" dirty="0">
                <a:solidFill>
                  <a:srgbClr val="89DDFF"/>
                </a:solidFill>
                <a:effectLst/>
                <a:latin typeface="Consolas" panose="020B0609020204030204" pitchFamily="49" charset="0"/>
              </a:rPr>
              <a:t>,</a:t>
            </a:r>
            <a:r>
              <a:rPr lang="en-US" sz="1100" b="0" dirty="0">
                <a:solidFill>
                  <a:srgbClr val="82AAFF"/>
                </a:solidFill>
                <a:effectLst/>
                <a:latin typeface="Consolas" panose="020B0609020204030204" pitchFamily="49" charset="0"/>
              </a:rPr>
              <a:t> </a:t>
            </a:r>
            <a:r>
              <a:rPr lang="en-US" sz="1100" b="0" i="1" dirty="0">
                <a:solidFill>
                  <a:srgbClr val="BABED8"/>
                </a:solidFill>
                <a:effectLst/>
                <a:latin typeface="Consolas" panose="020B0609020204030204" pitchFamily="49" charset="0"/>
              </a:rPr>
              <a:t>index</a:t>
            </a:r>
            <a:r>
              <a:rPr lang="en-US" sz="1100" b="0" dirty="0">
                <a:solidFill>
                  <a:srgbClr val="89DDFF"/>
                </a:solidFill>
                <a:effectLst/>
                <a:latin typeface="Consolas" panose="020B0609020204030204" pitchFamily="49" charset="0"/>
              </a:rPr>
              <a:t>=False)</a:t>
            </a:r>
            <a:endParaRPr lang="en-US" sz="1100" b="0" dirty="0">
              <a:solidFill>
                <a:srgbClr val="BABED8"/>
              </a:solidFill>
              <a:effectLst/>
              <a:latin typeface="Consolas" panose="020B0609020204030204" pitchFamily="49" charset="0"/>
            </a:endParaRPr>
          </a:p>
          <a:p>
            <a:br>
              <a:rPr lang="en-US" sz="1100" b="0" dirty="0">
                <a:solidFill>
                  <a:srgbClr val="BABED8"/>
                </a:solidFill>
                <a:effectLst/>
                <a:latin typeface="Consolas" panose="020B0609020204030204" pitchFamily="49" charset="0"/>
              </a:rPr>
            </a:br>
            <a:r>
              <a:rPr lang="en-US" sz="1100" b="0" dirty="0">
                <a:solidFill>
                  <a:srgbClr val="82AAFF"/>
                </a:solidFill>
                <a:effectLst/>
                <a:latin typeface="Consolas" panose="020B0609020204030204" pitchFamily="49" charset="0"/>
              </a:rPr>
              <a:t>print</a:t>
            </a:r>
            <a:r>
              <a:rPr lang="en-US" sz="1100" b="0" dirty="0">
                <a:solidFill>
                  <a:srgbClr val="89DDFF"/>
                </a:solidFill>
                <a:effectLst/>
                <a:latin typeface="Consolas" panose="020B0609020204030204" pitchFamily="49" charset="0"/>
              </a:rPr>
              <a:t>(</a:t>
            </a:r>
            <a:r>
              <a:rPr lang="en-US" sz="1100" b="0" dirty="0" err="1">
                <a:solidFill>
                  <a:srgbClr val="C792EA"/>
                </a:solidFill>
                <a:effectLst/>
                <a:latin typeface="Consolas" panose="020B0609020204030204" pitchFamily="49" charset="0"/>
              </a:rPr>
              <a:t>f</a:t>
            </a:r>
            <a:r>
              <a:rPr lang="en-US" sz="1100" b="0" dirty="0" err="1">
                <a:solidFill>
                  <a:srgbClr val="C3E88D"/>
                </a:solidFill>
                <a:effectLst/>
                <a:latin typeface="Consolas" panose="020B0609020204030204" pitchFamily="49" charset="0"/>
              </a:rPr>
              <a:t>"Replacements</a:t>
            </a:r>
            <a:r>
              <a:rPr lang="en-US" sz="1100" b="0" dirty="0">
                <a:solidFill>
                  <a:srgbClr val="C3E88D"/>
                </a:solidFill>
                <a:effectLst/>
                <a:latin typeface="Consolas" panose="020B0609020204030204" pitchFamily="49" charset="0"/>
              </a:rPr>
              <a:t> done and saved to </a:t>
            </a:r>
            <a:r>
              <a:rPr lang="en-US" sz="1100" b="0" dirty="0">
                <a:solidFill>
                  <a:srgbClr val="F78C6C"/>
                </a:solidFill>
                <a:effectLst/>
                <a:latin typeface="Consolas" panose="020B0609020204030204" pitchFamily="49" charset="0"/>
              </a:rPr>
              <a:t>{</a:t>
            </a:r>
            <a:r>
              <a:rPr lang="en-US" sz="1100" b="0" dirty="0" err="1">
                <a:solidFill>
                  <a:srgbClr val="BABED8"/>
                </a:solidFill>
                <a:effectLst/>
                <a:latin typeface="Consolas" panose="020B0609020204030204" pitchFamily="49" charset="0"/>
              </a:rPr>
              <a:t>output_file_path</a:t>
            </a:r>
            <a:r>
              <a:rPr lang="en-US" sz="1100" b="0" dirty="0">
                <a:solidFill>
                  <a:srgbClr val="F78C6C"/>
                </a:solidFill>
                <a:effectLst/>
                <a:latin typeface="Consolas" panose="020B0609020204030204" pitchFamily="49" charset="0"/>
              </a:rPr>
              <a:t>}</a:t>
            </a:r>
            <a:r>
              <a:rPr lang="en-US" sz="1100" b="0" dirty="0">
                <a:solidFill>
                  <a:srgbClr val="C3E88D"/>
                </a:solidFill>
                <a:effectLst/>
                <a:latin typeface="Consolas" panose="020B0609020204030204" pitchFamily="49" charset="0"/>
              </a:rPr>
              <a:t>"</a:t>
            </a:r>
            <a:r>
              <a:rPr lang="en-US" sz="1100" b="0" dirty="0">
                <a:solidFill>
                  <a:srgbClr val="89DDFF"/>
                </a:solidFill>
                <a:effectLst/>
                <a:latin typeface="Consolas" panose="020B0609020204030204" pitchFamily="49" charset="0"/>
              </a:rPr>
              <a:t>)</a:t>
            </a:r>
            <a:endParaRPr lang="en-US" sz="1100" b="0" dirty="0">
              <a:solidFill>
                <a:srgbClr val="BABED8"/>
              </a:solidFill>
              <a:effectLst/>
              <a:latin typeface="Consolas" panose="020B0609020204030204" pitchFamily="49" charset="0"/>
            </a:endParaRPr>
          </a:p>
        </p:txBody>
      </p:sp>
      <p:sp>
        <p:nvSpPr>
          <p:cNvPr id="9" name="TextBox 8">
            <a:extLst>
              <a:ext uri="{FF2B5EF4-FFF2-40B4-BE49-F238E27FC236}">
                <a16:creationId xmlns:a16="http://schemas.microsoft.com/office/drawing/2014/main" id="{BF7881D1-3BB6-B75D-43E9-A5122A7E3ED4}"/>
              </a:ext>
            </a:extLst>
          </p:cNvPr>
          <p:cNvSpPr txBox="1"/>
          <p:nvPr/>
        </p:nvSpPr>
        <p:spPr>
          <a:xfrm>
            <a:off x="1604694" y="1211804"/>
            <a:ext cx="1347413" cy="253916"/>
          </a:xfrm>
          <a:prstGeom prst="rect">
            <a:avLst/>
          </a:prstGeom>
          <a:noFill/>
        </p:spPr>
        <p:txBody>
          <a:bodyPr wrap="square">
            <a:spAutoFit/>
          </a:bodyPr>
          <a:lstStyle/>
          <a:p>
            <a:r>
              <a:rPr lang="en" sz="1050" dirty="0">
                <a:solidFill>
                  <a:schemeClr val="accent6">
                    <a:lumMod val="75000"/>
                  </a:schemeClr>
                </a:solidFill>
                <a:latin typeface="Sofia Sans Semi Condensed"/>
                <a:sym typeface="Sofia Sans Semi Condensed"/>
              </a:rPr>
              <a:t>Step #01 &amp; Step #02</a:t>
            </a:r>
            <a:endParaRPr lang="en-US" sz="1050" dirty="0">
              <a:solidFill>
                <a:schemeClr val="accent6">
                  <a:lumMod val="75000"/>
                </a:schemeClr>
              </a:solidFill>
              <a:latin typeface="Sofia Sans Semi Condensed"/>
              <a:sym typeface="Sofia Sans Semi Condensed"/>
            </a:endParaRPr>
          </a:p>
        </p:txBody>
      </p:sp>
      <p:grpSp>
        <p:nvGrpSpPr>
          <p:cNvPr id="12" name="Group 11">
            <a:extLst>
              <a:ext uri="{FF2B5EF4-FFF2-40B4-BE49-F238E27FC236}">
                <a16:creationId xmlns:a16="http://schemas.microsoft.com/office/drawing/2014/main" id="{8F0EE518-8342-DE02-6B1E-BF7317846492}"/>
              </a:ext>
            </a:extLst>
          </p:cNvPr>
          <p:cNvGrpSpPr/>
          <p:nvPr/>
        </p:nvGrpSpPr>
        <p:grpSpPr>
          <a:xfrm>
            <a:off x="7022882" y="1559761"/>
            <a:ext cx="412439" cy="70872"/>
            <a:chOff x="4721226" y="1668942"/>
            <a:chExt cx="412439" cy="70872"/>
          </a:xfrm>
        </p:grpSpPr>
        <p:sp>
          <p:nvSpPr>
            <p:cNvPr id="13" name="Oval 12">
              <a:extLst>
                <a:ext uri="{FF2B5EF4-FFF2-40B4-BE49-F238E27FC236}">
                  <a16:creationId xmlns:a16="http://schemas.microsoft.com/office/drawing/2014/main" id="{DB1D2626-0B13-19FB-A820-2E8F854CC541}"/>
                </a:ext>
              </a:extLst>
            </p:cNvPr>
            <p:cNvSpPr/>
            <p:nvPr/>
          </p:nvSpPr>
          <p:spPr>
            <a:xfrm>
              <a:off x="4721226" y="1668943"/>
              <a:ext cx="70871" cy="70871"/>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5BED8AFF-2335-63BA-CC5F-7D5BAFB07B57}"/>
                </a:ext>
              </a:extLst>
            </p:cNvPr>
            <p:cNvSpPr/>
            <p:nvPr/>
          </p:nvSpPr>
          <p:spPr>
            <a:xfrm>
              <a:off x="4889613" y="1668942"/>
              <a:ext cx="70871" cy="70871"/>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E27202A-AA3F-4272-B80B-72370A80DE76}"/>
                </a:ext>
              </a:extLst>
            </p:cNvPr>
            <p:cNvSpPr/>
            <p:nvPr/>
          </p:nvSpPr>
          <p:spPr>
            <a:xfrm>
              <a:off x="5062794" y="1668943"/>
              <a:ext cx="70871" cy="7087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3" name="TextBox 2">
            <a:extLst>
              <a:ext uri="{FF2B5EF4-FFF2-40B4-BE49-F238E27FC236}">
                <a16:creationId xmlns:a16="http://schemas.microsoft.com/office/drawing/2014/main" id="{FCF6E70A-A276-9F1A-A305-5070C7F7F2DC}"/>
              </a:ext>
            </a:extLst>
          </p:cNvPr>
          <p:cNvSpPr txBox="1"/>
          <p:nvPr/>
        </p:nvSpPr>
        <p:spPr>
          <a:xfrm>
            <a:off x="6938290" y="3937738"/>
            <a:ext cx="647699" cy="246221"/>
          </a:xfrm>
          <a:prstGeom prst="rect">
            <a:avLst/>
          </a:prstGeom>
          <a:noFill/>
        </p:spPr>
        <p:txBody>
          <a:bodyPr wrap="square">
            <a:spAutoFit/>
          </a:bodyPr>
          <a:lstStyle/>
          <a:p>
            <a:pPr algn="ctr"/>
            <a:r>
              <a:rPr lang="en-US" sz="1000" dirty="0">
                <a:solidFill>
                  <a:schemeClr val="accent6">
                    <a:lumMod val="75000"/>
                  </a:schemeClr>
                </a:solidFill>
                <a:latin typeface="Sofia Sans Semi Condensed"/>
                <a:sym typeface="Sofia Sans Semi Condensed"/>
              </a:rPr>
              <a:t>Python</a:t>
            </a:r>
          </a:p>
        </p:txBody>
      </p:sp>
      <p:sp>
        <p:nvSpPr>
          <p:cNvPr id="4" name="TextBox 3">
            <a:extLst>
              <a:ext uri="{FF2B5EF4-FFF2-40B4-BE49-F238E27FC236}">
                <a16:creationId xmlns:a16="http://schemas.microsoft.com/office/drawing/2014/main" id="{287DBA7E-0877-A6DF-7114-91C0A19C92DB}"/>
              </a:ext>
            </a:extLst>
          </p:cNvPr>
          <p:cNvSpPr txBox="1"/>
          <p:nvPr/>
        </p:nvSpPr>
        <p:spPr>
          <a:xfrm>
            <a:off x="3193043" y="570577"/>
            <a:ext cx="2840174" cy="307777"/>
          </a:xfrm>
          <a:prstGeom prst="rect">
            <a:avLst/>
          </a:prstGeom>
          <a:noFill/>
        </p:spPr>
        <p:txBody>
          <a:bodyPr wrap="square">
            <a:spAutoFit/>
          </a:bodyPr>
          <a:lstStyle/>
          <a:p>
            <a:pPr algn="ctr"/>
            <a:r>
              <a:rPr lang="en" dirty="0">
                <a:solidFill>
                  <a:schemeClr val="lt1"/>
                </a:solidFill>
                <a:latin typeface="Sofia Sans Semi Condensed"/>
                <a:sym typeface="Sofia Sans Semi Condensed"/>
              </a:rPr>
              <a:t>Remove duplicates</a:t>
            </a:r>
            <a:endParaRPr lang="en-US" dirty="0">
              <a:solidFill>
                <a:schemeClr val="lt1"/>
              </a:solidFill>
              <a:latin typeface="Sofia Sans Semi Condensed"/>
              <a:sym typeface="Sofia Sans Semi Condensed"/>
            </a:endParaRPr>
          </a:p>
        </p:txBody>
      </p:sp>
    </p:spTree>
    <p:extLst>
      <p:ext uri="{BB962C8B-B14F-4D97-AF65-F5344CB8AC3E}">
        <p14:creationId xmlns:p14="http://schemas.microsoft.com/office/powerpoint/2010/main" val="227594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10" name="Google Shape;212;p35">
            <a:extLst>
              <a:ext uri="{FF2B5EF4-FFF2-40B4-BE49-F238E27FC236}">
                <a16:creationId xmlns:a16="http://schemas.microsoft.com/office/drawing/2014/main" id="{0ED4DD06-0CF9-05C1-9004-AFDBCEF2CE06}"/>
              </a:ext>
            </a:extLst>
          </p:cNvPr>
          <p:cNvSpPr/>
          <p:nvPr/>
        </p:nvSpPr>
        <p:spPr>
          <a:xfrm>
            <a:off x="279779" y="382138"/>
            <a:ext cx="8598090" cy="44082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4;p35">
            <a:extLst>
              <a:ext uri="{FF2B5EF4-FFF2-40B4-BE49-F238E27FC236}">
                <a16:creationId xmlns:a16="http://schemas.microsoft.com/office/drawing/2014/main" id="{A72FAC0A-7FFC-3862-39FC-4E6EF468AB47}"/>
              </a:ext>
            </a:extLst>
          </p:cNvPr>
          <p:cNvSpPr txBox="1">
            <a:spLocks noGrp="1"/>
          </p:cNvSpPr>
          <p:nvPr>
            <p:ph type="subTitle" idx="1"/>
          </p:nvPr>
        </p:nvSpPr>
        <p:spPr>
          <a:xfrm>
            <a:off x="2562894" y="116811"/>
            <a:ext cx="4018162" cy="475800"/>
          </a:xfrm>
          <a:prstGeom prst="rect">
            <a:avLst/>
          </a:prstGeom>
        </p:spPr>
        <p:txBody>
          <a:bodyPr spcFirstLastPara="1" wrap="square" lIns="91425" tIns="91425" rIns="91425" bIns="91425" anchor="ctr" anchorCtr="0">
            <a:noAutofit/>
          </a:bodyPr>
          <a:lstStyle/>
          <a:p>
            <a:pPr marL="0" indent="0"/>
            <a:r>
              <a:rPr lang="en-US" dirty="0"/>
              <a:t>Data Cleaning</a:t>
            </a:r>
          </a:p>
        </p:txBody>
      </p:sp>
      <p:pic>
        <p:nvPicPr>
          <p:cNvPr id="6" name="Picture 5" descr="A logo of a globe with a graduation cap&#10;&#10;Description automatically generated">
            <a:extLst>
              <a:ext uri="{FF2B5EF4-FFF2-40B4-BE49-F238E27FC236}">
                <a16:creationId xmlns:a16="http://schemas.microsoft.com/office/drawing/2014/main" id="{17FC00CE-5477-ECFA-C65A-3543F8D4CF32}"/>
              </a:ext>
            </a:extLst>
          </p:cNvPr>
          <p:cNvPicPr>
            <a:picLocks noChangeAspect="1"/>
          </p:cNvPicPr>
          <p:nvPr/>
        </p:nvPicPr>
        <p:blipFill>
          <a:blip r:embed="rId3"/>
          <a:srcRect b="15583"/>
          <a:stretch/>
        </p:blipFill>
        <p:spPr>
          <a:xfrm>
            <a:off x="8576399" y="4681954"/>
            <a:ext cx="491400" cy="381366"/>
          </a:xfrm>
          <a:prstGeom prst="rect">
            <a:avLst/>
          </a:prstGeom>
        </p:spPr>
      </p:pic>
      <p:sp>
        <p:nvSpPr>
          <p:cNvPr id="2" name="Google Shape;648;p67">
            <a:extLst>
              <a:ext uri="{FF2B5EF4-FFF2-40B4-BE49-F238E27FC236}">
                <a16:creationId xmlns:a16="http://schemas.microsoft.com/office/drawing/2014/main" id="{BC15195E-4D53-8F26-ADE9-2D77E1477A98}"/>
              </a:ext>
            </a:extLst>
          </p:cNvPr>
          <p:cNvSpPr txBox="1"/>
          <p:nvPr/>
        </p:nvSpPr>
        <p:spPr>
          <a:xfrm>
            <a:off x="1037489" y="1100683"/>
            <a:ext cx="7068971" cy="3441705"/>
          </a:xfrm>
          <a:prstGeom prst="rect">
            <a:avLst/>
          </a:prstGeom>
          <a:solidFill>
            <a:schemeClr val="dk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r>
              <a:rPr lang="en-US" sz="1100" b="0" i="1" dirty="0">
                <a:solidFill>
                  <a:srgbClr val="89DDFF"/>
                </a:solidFill>
                <a:effectLst/>
                <a:latin typeface="Consolas" panose="020B0609020204030204" pitchFamily="49" charset="0"/>
              </a:rPr>
              <a:t>import</a:t>
            </a:r>
            <a:r>
              <a:rPr lang="en-US" sz="1100" b="0" dirty="0">
                <a:solidFill>
                  <a:srgbClr val="BABED8"/>
                </a:solidFill>
                <a:effectLst/>
                <a:latin typeface="Consolas" panose="020B0609020204030204" pitchFamily="49" charset="0"/>
              </a:rPr>
              <a:t> </a:t>
            </a:r>
            <a:r>
              <a:rPr lang="en-US" sz="1100" b="0" dirty="0">
                <a:solidFill>
                  <a:srgbClr val="FFCB6B"/>
                </a:solidFill>
                <a:effectLst/>
                <a:latin typeface="Consolas" panose="020B0609020204030204" pitchFamily="49" charset="0"/>
              </a:rPr>
              <a:t>pandas</a:t>
            </a:r>
            <a:r>
              <a:rPr lang="en-US" sz="1100" b="0" dirty="0">
                <a:solidFill>
                  <a:srgbClr val="BABED8"/>
                </a:solidFill>
                <a:effectLst/>
                <a:latin typeface="Consolas" panose="020B0609020204030204" pitchFamily="49" charset="0"/>
              </a:rPr>
              <a:t> </a:t>
            </a:r>
            <a:r>
              <a:rPr lang="en-US" sz="1100" b="0" i="1" dirty="0">
                <a:solidFill>
                  <a:srgbClr val="89DDFF"/>
                </a:solidFill>
                <a:effectLst/>
                <a:latin typeface="Consolas" panose="020B0609020204030204" pitchFamily="49" charset="0"/>
              </a:rPr>
              <a:t>as</a:t>
            </a:r>
            <a:r>
              <a:rPr lang="en-US" sz="1100" b="0" dirty="0">
                <a:solidFill>
                  <a:srgbClr val="BABED8"/>
                </a:solidFill>
                <a:effectLst/>
                <a:latin typeface="Consolas" panose="020B0609020204030204" pitchFamily="49" charset="0"/>
              </a:rPr>
              <a:t> </a:t>
            </a:r>
            <a:r>
              <a:rPr lang="en-US" sz="1100" b="0" dirty="0">
                <a:solidFill>
                  <a:srgbClr val="FFCB6B"/>
                </a:solidFill>
                <a:effectLst/>
                <a:latin typeface="Consolas" panose="020B0609020204030204" pitchFamily="49" charset="0"/>
              </a:rPr>
              <a:t>pd</a:t>
            </a:r>
            <a:endParaRPr lang="en-US" sz="1100" b="0" dirty="0">
              <a:solidFill>
                <a:srgbClr val="BABED8"/>
              </a:solidFill>
              <a:effectLst/>
              <a:latin typeface="Consolas" panose="020B0609020204030204" pitchFamily="49" charset="0"/>
            </a:endParaRPr>
          </a:p>
          <a:p>
            <a:r>
              <a:rPr lang="en-US" sz="1100" b="0" dirty="0" err="1">
                <a:solidFill>
                  <a:srgbClr val="BABED8"/>
                </a:solidFill>
                <a:effectLst/>
                <a:latin typeface="Consolas" panose="020B0609020204030204" pitchFamily="49" charset="0"/>
              </a:rPr>
              <a:t>file_path</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a:solidFill>
                  <a:srgbClr val="C792EA"/>
                </a:solidFill>
                <a:effectLst/>
                <a:latin typeface="Consolas" panose="020B0609020204030204" pitchFamily="49" charset="0"/>
              </a:rPr>
              <a:t>r</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 C:dataset.xlsx </a:t>
            </a:r>
            <a:r>
              <a:rPr lang="en-US" sz="1100" b="0" dirty="0">
                <a:solidFill>
                  <a:srgbClr val="89DDFF"/>
                </a:solidFill>
                <a:effectLst/>
                <a:latin typeface="Consolas" panose="020B0609020204030204" pitchFamily="49" charset="0"/>
              </a:rPr>
              <a:t>"</a:t>
            </a:r>
            <a:endParaRPr lang="en-US" sz="1100" b="0" dirty="0">
              <a:solidFill>
                <a:srgbClr val="BABED8"/>
              </a:solidFill>
              <a:effectLst/>
              <a:latin typeface="Consolas" panose="020B0609020204030204" pitchFamily="49" charset="0"/>
            </a:endParaRPr>
          </a:p>
          <a:p>
            <a:r>
              <a:rPr lang="en-US" sz="1100" b="0" dirty="0" err="1">
                <a:solidFill>
                  <a:srgbClr val="BABED8"/>
                </a:solidFill>
                <a:effectLst/>
                <a:latin typeface="Consolas" panose="020B0609020204030204" pitchFamily="49" charset="0"/>
              </a:rPr>
              <a:t>duplicates_info</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err="1">
                <a:solidFill>
                  <a:srgbClr val="BABED8"/>
                </a:solidFill>
                <a:effectLst/>
                <a:latin typeface="Consolas" panose="020B0609020204030204" pitchFamily="49" charset="0"/>
              </a:rPr>
              <a:t>df</a:t>
            </a:r>
            <a:r>
              <a:rPr lang="en-US" sz="1100" b="0" dirty="0">
                <a:solidFill>
                  <a:srgbClr val="89DDFF"/>
                </a:solidFill>
                <a:effectLst/>
                <a:latin typeface="Consolas" panose="020B0609020204030204" pitchFamily="49" charset="0"/>
              </a:rPr>
              <a:t>[</a:t>
            </a:r>
            <a:r>
              <a:rPr lang="en-US" sz="1100" b="0" dirty="0" err="1">
                <a:solidFill>
                  <a:srgbClr val="BABED8"/>
                </a:solidFill>
                <a:effectLst/>
                <a:latin typeface="Consolas" panose="020B0609020204030204" pitchFamily="49" charset="0"/>
              </a:rPr>
              <a:t>df</a:t>
            </a:r>
            <a:r>
              <a:rPr lang="en-US" sz="1100" b="0" dirty="0" err="1">
                <a:solidFill>
                  <a:srgbClr val="89DDFF"/>
                </a:solidFill>
                <a:effectLst/>
                <a:latin typeface="Consolas" panose="020B0609020204030204" pitchFamily="49" charset="0"/>
              </a:rPr>
              <a:t>.</a:t>
            </a:r>
            <a:r>
              <a:rPr lang="en-US" sz="1100" b="0" dirty="0" err="1">
                <a:solidFill>
                  <a:srgbClr val="82AAFF"/>
                </a:solidFill>
                <a:effectLst/>
                <a:latin typeface="Consolas" panose="020B0609020204030204" pitchFamily="49" charset="0"/>
              </a:rPr>
              <a:t>duplicated</a:t>
            </a:r>
            <a:r>
              <a:rPr lang="en-US" sz="1100" b="0" dirty="0">
                <a:solidFill>
                  <a:srgbClr val="89DDFF"/>
                </a:solidFill>
                <a:effectLst/>
                <a:latin typeface="Consolas" panose="020B0609020204030204" pitchFamily="49" charset="0"/>
              </a:rPr>
              <a:t>(</a:t>
            </a:r>
            <a:r>
              <a:rPr lang="en-US" sz="1100" b="0" i="1" dirty="0">
                <a:solidFill>
                  <a:srgbClr val="BABED8"/>
                </a:solidFill>
                <a:effectLst/>
                <a:latin typeface="Consolas" panose="020B0609020204030204" pitchFamily="49" charset="0"/>
              </a:rPr>
              <a:t>subset</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Defect</a:t>
            </a:r>
            <a:r>
              <a:rPr lang="en-US" sz="1100" b="0" dirty="0">
                <a:solidFill>
                  <a:srgbClr val="89DDFF"/>
                </a:solidFill>
                <a:effectLst/>
                <a:latin typeface="Consolas" panose="020B0609020204030204" pitchFamily="49" charset="0"/>
              </a:rPr>
              <a:t>'],</a:t>
            </a:r>
            <a:r>
              <a:rPr lang="en-US" sz="1100" b="0" dirty="0">
                <a:solidFill>
                  <a:srgbClr val="82AAFF"/>
                </a:solidFill>
                <a:effectLst/>
                <a:latin typeface="Consolas" panose="020B0609020204030204" pitchFamily="49" charset="0"/>
              </a:rPr>
              <a:t> </a:t>
            </a:r>
            <a:r>
              <a:rPr lang="en-US" sz="1100" b="0" i="1" dirty="0">
                <a:solidFill>
                  <a:srgbClr val="BABED8"/>
                </a:solidFill>
                <a:effectLst/>
                <a:latin typeface="Consolas" panose="020B0609020204030204" pitchFamily="49" charset="0"/>
              </a:rPr>
              <a:t>keep</a:t>
            </a:r>
            <a:r>
              <a:rPr lang="en-US" sz="1100" b="0" dirty="0">
                <a:solidFill>
                  <a:srgbClr val="89DDFF"/>
                </a:solidFill>
                <a:effectLst/>
                <a:latin typeface="Consolas" panose="020B0609020204030204" pitchFamily="49" charset="0"/>
              </a:rPr>
              <a:t>=False)]</a:t>
            </a:r>
            <a:endParaRPr lang="en-US" sz="1100" b="0" dirty="0">
              <a:solidFill>
                <a:srgbClr val="BABED8"/>
              </a:solidFill>
              <a:effectLst/>
              <a:latin typeface="Consolas" panose="020B0609020204030204" pitchFamily="49" charset="0"/>
            </a:endParaRPr>
          </a:p>
          <a:p>
            <a:r>
              <a:rPr lang="en-US" sz="1100" b="0" dirty="0" err="1">
                <a:solidFill>
                  <a:srgbClr val="BABED8"/>
                </a:solidFill>
                <a:effectLst/>
                <a:latin typeface="Consolas" panose="020B0609020204030204" pitchFamily="49" charset="0"/>
              </a:rPr>
              <a:t>removed_ids</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endParaRPr lang="en-US" sz="1100" b="0" dirty="0">
              <a:solidFill>
                <a:srgbClr val="BABED8"/>
              </a:solidFill>
              <a:effectLst/>
              <a:latin typeface="Consolas" panose="020B0609020204030204" pitchFamily="49" charset="0"/>
            </a:endParaRPr>
          </a:p>
          <a:p>
            <a:r>
              <a:rPr lang="en-US" sz="1100" b="0" i="1" dirty="0">
                <a:solidFill>
                  <a:srgbClr val="89DDFF"/>
                </a:solidFill>
                <a:effectLst/>
                <a:latin typeface="Consolas" panose="020B0609020204030204" pitchFamily="49" charset="0"/>
              </a:rPr>
              <a:t>for</a:t>
            </a:r>
            <a:r>
              <a:rPr lang="en-US" sz="1100" b="0" dirty="0">
                <a:solidFill>
                  <a:srgbClr val="BABED8"/>
                </a:solidFill>
                <a:effectLst/>
                <a:latin typeface="Consolas" panose="020B0609020204030204" pitchFamily="49" charset="0"/>
              </a:rPr>
              <a:t> defect </a:t>
            </a:r>
            <a:r>
              <a:rPr lang="en-US" sz="1100" b="0" i="1" dirty="0">
                <a:solidFill>
                  <a:srgbClr val="89DDFF"/>
                </a:solidFill>
                <a:effectLst/>
                <a:latin typeface="Consolas" panose="020B0609020204030204" pitchFamily="49" charset="0"/>
              </a:rPr>
              <a:t>in</a:t>
            </a:r>
            <a:r>
              <a:rPr lang="en-US" sz="1100" b="0" dirty="0">
                <a:solidFill>
                  <a:srgbClr val="BABED8"/>
                </a:solidFill>
                <a:effectLst/>
                <a:latin typeface="Consolas" panose="020B0609020204030204" pitchFamily="49" charset="0"/>
              </a:rPr>
              <a:t> </a:t>
            </a:r>
            <a:r>
              <a:rPr lang="en-US" sz="1100" b="0" dirty="0" err="1">
                <a:solidFill>
                  <a:srgbClr val="BABED8"/>
                </a:solidFill>
                <a:effectLst/>
                <a:latin typeface="Consolas" panose="020B0609020204030204" pitchFamily="49" charset="0"/>
              </a:rPr>
              <a:t>duplicates_info</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Defect</a:t>
            </a:r>
            <a:r>
              <a:rPr lang="en-US" sz="1100" b="0" dirty="0">
                <a:solidFill>
                  <a:srgbClr val="89DDFF"/>
                </a:solidFill>
                <a:effectLst/>
                <a:latin typeface="Consolas" panose="020B0609020204030204" pitchFamily="49" charset="0"/>
              </a:rPr>
              <a:t>'].</a:t>
            </a:r>
            <a:r>
              <a:rPr lang="en-US" sz="1100" b="0" dirty="0">
                <a:solidFill>
                  <a:srgbClr val="82AAFF"/>
                </a:solidFill>
                <a:effectLst/>
                <a:latin typeface="Consolas" panose="020B0609020204030204" pitchFamily="49" charset="0"/>
              </a:rPr>
              <a:t>unique</a:t>
            </a:r>
            <a:r>
              <a:rPr lang="en-US" sz="1100" b="0" dirty="0">
                <a:solidFill>
                  <a:srgbClr val="89DDFF"/>
                </a:solidFill>
                <a:effectLst/>
                <a:latin typeface="Consolas" panose="020B0609020204030204" pitchFamily="49" charset="0"/>
              </a:rPr>
              <a:t>():</a:t>
            </a:r>
            <a:endParaRPr lang="en-US" sz="1100" b="0" dirty="0">
              <a:solidFill>
                <a:srgbClr val="BABED8"/>
              </a:solidFill>
              <a:effectLst/>
              <a:latin typeface="Consolas" panose="020B0609020204030204" pitchFamily="49" charset="0"/>
            </a:endParaRPr>
          </a:p>
          <a:p>
            <a:r>
              <a:rPr lang="en-US" sz="1100" b="0" dirty="0">
                <a:solidFill>
                  <a:srgbClr val="BABED8"/>
                </a:solidFill>
                <a:effectLst/>
                <a:latin typeface="Consolas" panose="020B0609020204030204" pitchFamily="49" charset="0"/>
              </a:rPr>
              <a:t>    ids </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err="1">
                <a:solidFill>
                  <a:srgbClr val="BABED8"/>
                </a:solidFill>
                <a:effectLst/>
                <a:latin typeface="Consolas" panose="020B0609020204030204" pitchFamily="49" charset="0"/>
              </a:rPr>
              <a:t>duplicates_info</a:t>
            </a:r>
            <a:r>
              <a:rPr lang="en-US" sz="1100" b="0" dirty="0">
                <a:solidFill>
                  <a:srgbClr val="89DDFF"/>
                </a:solidFill>
                <a:effectLst/>
                <a:latin typeface="Consolas" panose="020B0609020204030204" pitchFamily="49" charset="0"/>
              </a:rPr>
              <a:t>[</a:t>
            </a:r>
            <a:r>
              <a:rPr lang="en-US" sz="1100" b="0" dirty="0" err="1">
                <a:solidFill>
                  <a:srgbClr val="BABED8"/>
                </a:solidFill>
                <a:effectLst/>
                <a:latin typeface="Consolas" panose="020B0609020204030204" pitchFamily="49" charset="0"/>
              </a:rPr>
              <a:t>duplicates_info</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Defect</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defect</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Defect ID</a:t>
            </a:r>
            <a:r>
              <a:rPr lang="en-US" sz="1100" b="0" dirty="0">
                <a:solidFill>
                  <a:srgbClr val="89DDFF"/>
                </a:solidFill>
                <a:effectLst/>
                <a:latin typeface="Consolas" panose="020B0609020204030204" pitchFamily="49" charset="0"/>
              </a:rPr>
              <a:t>'].</a:t>
            </a:r>
            <a:r>
              <a:rPr lang="en-US" sz="1100" b="0" dirty="0" err="1">
                <a:solidFill>
                  <a:srgbClr val="82AAFF"/>
                </a:solidFill>
                <a:effectLst/>
                <a:latin typeface="Consolas" panose="020B0609020204030204" pitchFamily="49" charset="0"/>
              </a:rPr>
              <a:t>tolist</a:t>
            </a:r>
            <a:r>
              <a:rPr lang="en-US" sz="1100" b="0" dirty="0">
                <a:solidFill>
                  <a:srgbClr val="89DDFF"/>
                </a:solidFill>
                <a:effectLst/>
                <a:latin typeface="Consolas" panose="020B0609020204030204" pitchFamily="49" charset="0"/>
              </a:rPr>
              <a:t>()</a:t>
            </a:r>
            <a:endParaRPr lang="en-US" sz="1100" b="0" dirty="0">
              <a:solidFill>
                <a:srgbClr val="BABED8"/>
              </a:solidFill>
              <a:effectLst/>
              <a:latin typeface="Consolas" panose="020B0609020204030204" pitchFamily="49" charset="0"/>
            </a:endParaRPr>
          </a:p>
          <a:p>
            <a:r>
              <a:rPr lang="en-US" sz="1100" b="0" dirty="0">
                <a:solidFill>
                  <a:srgbClr val="BABED8"/>
                </a:solidFill>
                <a:effectLst/>
                <a:latin typeface="Consolas" panose="020B0609020204030204" pitchFamily="49" charset="0"/>
              </a:rPr>
              <a:t>    </a:t>
            </a:r>
            <a:r>
              <a:rPr lang="en-US" sz="1100" b="0" i="1" dirty="0">
                <a:solidFill>
                  <a:srgbClr val="89DDFF"/>
                </a:solidFill>
                <a:effectLst/>
                <a:latin typeface="Consolas" panose="020B0609020204030204" pitchFamily="49" charset="0"/>
              </a:rPr>
              <a:t>if</a:t>
            </a:r>
            <a:r>
              <a:rPr lang="en-US" sz="1100" b="0" dirty="0">
                <a:solidFill>
                  <a:srgbClr val="BABED8"/>
                </a:solidFill>
                <a:effectLst/>
                <a:latin typeface="Consolas" panose="020B0609020204030204" pitchFamily="49" charset="0"/>
              </a:rPr>
              <a:t> </a:t>
            </a:r>
            <a:r>
              <a:rPr lang="en-US" sz="1100" b="0" dirty="0" err="1">
                <a:solidFill>
                  <a:srgbClr val="82AAFF"/>
                </a:solidFill>
                <a:effectLst/>
                <a:latin typeface="Consolas" panose="020B0609020204030204" pitchFamily="49" charset="0"/>
              </a:rPr>
              <a:t>len</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ids</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&gt;</a:t>
            </a:r>
            <a:r>
              <a:rPr lang="en-US" sz="1100" b="0" dirty="0">
                <a:solidFill>
                  <a:srgbClr val="BABED8"/>
                </a:solidFill>
                <a:effectLst/>
                <a:latin typeface="Consolas" panose="020B0609020204030204" pitchFamily="49" charset="0"/>
              </a:rPr>
              <a:t> </a:t>
            </a:r>
            <a:r>
              <a:rPr lang="en-US" sz="1100" b="0" dirty="0">
                <a:solidFill>
                  <a:srgbClr val="F78C6C"/>
                </a:solidFill>
                <a:effectLst/>
                <a:latin typeface="Consolas" panose="020B0609020204030204" pitchFamily="49" charset="0"/>
              </a:rPr>
              <a:t>1</a:t>
            </a:r>
            <a:r>
              <a:rPr lang="en-US" sz="1100" b="0" dirty="0">
                <a:solidFill>
                  <a:srgbClr val="89DDFF"/>
                </a:solidFill>
                <a:effectLst/>
                <a:latin typeface="Consolas" panose="020B0609020204030204" pitchFamily="49" charset="0"/>
              </a:rPr>
              <a:t>:</a:t>
            </a:r>
            <a:endParaRPr lang="en-US" sz="1100" b="0" dirty="0">
              <a:solidFill>
                <a:srgbClr val="BABED8"/>
              </a:solidFill>
              <a:effectLst/>
              <a:latin typeface="Consolas" panose="020B0609020204030204" pitchFamily="49" charset="0"/>
            </a:endParaRPr>
          </a:p>
          <a:p>
            <a:r>
              <a:rPr lang="en-US" sz="1100" b="0" dirty="0">
                <a:solidFill>
                  <a:srgbClr val="BABED8"/>
                </a:solidFill>
                <a:effectLst/>
                <a:latin typeface="Consolas" panose="020B0609020204030204" pitchFamily="49" charset="0"/>
              </a:rPr>
              <a:t>        </a:t>
            </a:r>
            <a:r>
              <a:rPr lang="en-US" sz="1100" b="0" dirty="0" err="1">
                <a:solidFill>
                  <a:srgbClr val="BABED8"/>
                </a:solidFill>
                <a:effectLst/>
                <a:latin typeface="Consolas" panose="020B0609020204030204" pitchFamily="49" charset="0"/>
              </a:rPr>
              <a:t>removed_ids</a:t>
            </a:r>
            <a:r>
              <a:rPr lang="en-US" sz="1100" b="0" dirty="0" err="1">
                <a:solidFill>
                  <a:srgbClr val="89DDFF"/>
                </a:solidFill>
                <a:effectLst/>
                <a:latin typeface="Consolas" panose="020B0609020204030204" pitchFamily="49" charset="0"/>
              </a:rPr>
              <a:t>.</a:t>
            </a:r>
            <a:r>
              <a:rPr lang="en-US" sz="1100" b="0" dirty="0" err="1">
                <a:solidFill>
                  <a:srgbClr val="82AAFF"/>
                </a:solidFill>
                <a:effectLst/>
                <a:latin typeface="Consolas" panose="020B0609020204030204" pitchFamily="49" charset="0"/>
              </a:rPr>
              <a:t>extend</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ids</a:t>
            </a:r>
            <a:r>
              <a:rPr lang="en-US" sz="1100" b="0" dirty="0">
                <a:solidFill>
                  <a:srgbClr val="89DDFF"/>
                </a:solidFill>
                <a:effectLst/>
                <a:latin typeface="Consolas" panose="020B0609020204030204" pitchFamily="49" charset="0"/>
              </a:rPr>
              <a:t>[</a:t>
            </a:r>
            <a:r>
              <a:rPr lang="en-US" sz="1100" b="0" dirty="0">
                <a:solidFill>
                  <a:srgbClr val="F78C6C"/>
                </a:solidFill>
                <a:effectLst/>
                <a:latin typeface="Consolas" panose="020B0609020204030204" pitchFamily="49" charset="0"/>
              </a:rPr>
              <a:t>1</a:t>
            </a:r>
            <a:r>
              <a:rPr lang="en-US" sz="1100" b="0" dirty="0">
                <a:solidFill>
                  <a:srgbClr val="89DDFF"/>
                </a:solidFill>
                <a:effectLst/>
                <a:latin typeface="Consolas" panose="020B0609020204030204" pitchFamily="49" charset="0"/>
              </a:rPr>
              <a:t>:])</a:t>
            </a:r>
            <a:endParaRPr lang="en-US" sz="1100" b="0" dirty="0">
              <a:solidFill>
                <a:srgbClr val="BABED8"/>
              </a:solidFill>
              <a:effectLst/>
              <a:latin typeface="Consolas" panose="020B0609020204030204" pitchFamily="49" charset="0"/>
            </a:endParaRPr>
          </a:p>
          <a:p>
            <a:br>
              <a:rPr lang="en-US" sz="1100" b="0" dirty="0">
                <a:solidFill>
                  <a:srgbClr val="BABED8"/>
                </a:solidFill>
                <a:effectLst/>
                <a:latin typeface="Consolas" panose="020B0609020204030204" pitchFamily="49" charset="0"/>
              </a:rPr>
            </a:br>
            <a:r>
              <a:rPr lang="en-US" sz="1100" b="0" dirty="0" err="1">
                <a:solidFill>
                  <a:srgbClr val="BABED8"/>
                </a:solidFill>
                <a:effectLst/>
                <a:latin typeface="Consolas" panose="020B0609020204030204" pitchFamily="49" charset="0"/>
              </a:rPr>
              <a:t>df_unique</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err="1">
                <a:solidFill>
                  <a:srgbClr val="BABED8"/>
                </a:solidFill>
                <a:effectLst/>
                <a:latin typeface="Consolas" panose="020B0609020204030204" pitchFamily="49" charset="0"/>
              </a:rPr>
              <a:t>df</a:t>
            </a:r>
            <a:r>
              <a:rPr lang="en-US" sz="1100" b="0" dirty="0" err="1">
                <a:solidFill>
                  <a:srgbClr val="89DDFF"/>
                </a:solidFill>
                <a:effectLst/>
                <a:latin typeface="Consolas" panose="020B0609020204030204" pitchFamily="49" charset="0"/>
              </a:rPr>
              <a:t>.</a:t>
            </a:r>
            <a:r>
              <a:rPr lang="en-US" sz="1100" b="0" dirty="0" err="1">
                <a:solidFill>
                  <a:srgbClr val="82AAFF"/>
                </a:solidFill>
                <a:effectLst/>
                <a:latin typeface="Consolas" panose="020B0609020204030204" pitchFamily="49" charset="0"/>
              </a:rPr>
              <a:t>drop_duplicates</a:t>
            </a:r>
            <a:r>
              <a:rPr lang="en-US" sz="1100" b="0" dirty="0">
                <a:solidFill>
                  <a:srgbClr val="89DDFF"/>
                </a:solidFill>
                <a:effectLst/>
                <a:latin typeface="Consolas" panose="020B0609020204030204" pitchFamily="49" charset="0"/>
              </a:rPr>
              <a:t>(</a:t>
            </a:r>
            <a:r>
              <a:rPr lang="en-US" sz="1100" b="0" i="1" dirty="0">
                <a:solidFill>
                  <a:srgbClr val="BABED8"/>
                </a:solidFill>
                <a:effectLst/>
                <a:latin typeface="Consolas" panose="020B0609020204030204" pitchFamily="49" charset="0"/>
              </a:rPr>
              <a:t>subset</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Defect</a:t>
            </a:r>
            <a:r>
              <a:rPr lang="en-US" sz="1100" b="0" dirty="0">
                <a:solidFill>
                  <a:srgbClr val="89DDFF"/>
                </a:solidFill>
                <a:effectLst/>
                <a:latin typeface="Consolas" panose="020B0609020204030204" pitchFamily="49" charset="0"/>
              </a:rPr>
              <a:t>'])</a:t>
            </a:r>
            <a:endParaRPr lang="en-US" sz="1100" b="0" dirty="0">
              <a:solidFill>
                <a:srgbClr val="BABED8"/>
              </a:solidFill>
              <a:effectLst/>
              <a:latin typeface="Consolas" panose="020B0609020204030204" pitchFamily="49" charset="0"/>
            </a:endParaRPr>
          </a:p>
          <a:p>
            <a:r>
              <a:rPr lang="en-US" sz="1100" b="0" dirty="0" err="1">
                <a:solidFill>
                  <a:srgbClr val="BABED8"/>
                </a:solidFill>
                <a:effectLst/>
                <a:latin typeface="Consolas" panose="020B0609020204030204" pitchFamily="49" charset="0"/>
              </a:rPr>
              <a:t>output_file_path</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err="1">
                <a:solidFill>
                  <a:srgbClr val="C792EA"/>
                </a:solidFill>
                <a:effectLst/>
                <a:latin typeface="Consolas" panose="020B0609020204030204" pitchFamily="49" charset="0"/>
              </a:rPr>
              <a:t>r</a:t>
            </a:r>
            <a:r>
              <a:rPr lang="en-US" sz="1100" b="0" dirty="0" err="1">
                <a:solidFill>
                  <a:srgbClr val="89DDFF"/>
                </a:solidFill>
                <a:effectLst/>
                <a:latin typeface="Consolas" panose="020B0609020204030204" pitchFamily="49" charset="0"/>
              </a:rPr>
              <a:t>"</a:t>
            </a:r>
            <a:r>
              <a:rPr lang="en-US" sz="1100" b="0" dirty="0" err="1">
                <a:solidFill>
                  <a:srgbClr val="C3E88D"/>
                </a:solidFill>
                <a:effectLst/>
                <a:latin typeface="Consolas" panose="020B0609020204030204" pitchFamily="49" charset="0"/>
              </a:rPr>
              <a:t>C:dataset.xlsx</a:t>
            </a:r>
            <a:r>
              <a:rPr lang="en-US" sz="1100" b="0" dirty="0">
                <a:solidFill>
                  <a:srgbClr val="89DDFF"/>
                </a:solidFill>
                <a:effectLst/>
                <a:latin typeface="Consolas" panose="020B0609020204030204" pitchFamily="49" charset="0"/>
              </a:rPr>
              <a:t>"</a:t>
            </a:r>
            <a:endParaRPr lang="en-US" sz="1100" b="0" dirty="0">
              <a:solidFill>
                <a:srgbClr val="BABED8"/>
              </a:solidFill>
              <a:effectLst/>
              <a:latin typeface="Consolas" panose="020B0609020204030204" pitchFamily="49" charset="0"/>
            </a:endParaRPr>
          </a:p>
          <a:p>
            <a:r>
              <a:rPr lang="en-US" sz="1100" b="0" dirty="0" err="1">
                <a:solidFill>
                  <a:srgbClr val="BABED8"/>
                </a:solidFill>
                <a:effectLst/>
                <a:latin typeface="Consolas" panose="020B0609020204030204" pitchFamily="49" charset="0"/>
              </a:rPr>
              <a:t>df_unique</a:t>
            </a:r>
            <a:r>
              <a:rPr lang="en-US" sz="1100" b="0" dirty="0" err="1">
                <a:solidFill>
                  <a:srgbClr val="89DDFF"/>
                </a:solidFill>
                <a:effectLst/>
                <a:latin typeface="Consolas" panose="020B0609020204030204" pitchFamily="49" charset="0"/>
              </a:rPr>
              <a:t>.</a:t>
            </a:r>
            <a:r>
              <a:rPr lang="en-US" sz="1100" b="0" dirty="0" err="1">
                <a:solidFill>
                  <a:srgbClr val="82AAFF"/>
                </a:solidFill>
                <a:effectLst/>
                <a:latin typeface="Consolas" panose="020B0609020204030204" pitchFamily="49" charset="0"/>
              </a:rPr>
              <a:t>to_excel</a:t>
            </a:r>
            <a:r>
              <a:rPr lang="en-US" sz="1100" b="0" dirty="0">
                <a:solidFill>
                  <a:srgbClr val="89DDFF"/>
                </a:solidFill>
                <a:effectLst/>
                <a:latin typeface="Consolas" panose="020B0609020204030204" pitchFamily="49" charset="0"/>
              </a:rPr>
              <a:t>(</a:t>
            </a:r>
            <a:r>
              <a:rPr lang="en-US" sz="1100" b="0" dirty="0" err="1">
                <a:solidFill>
                  <a:srgbClr val="BABED8"/>
                </a:solidFill>
                <a:effectLst/>
                <a:latin typeface="Consolas" panose="020B0609020204030204" pitchFamily="49" charset="0"/>
              </a:rPr>
              <a:t>output_file_path</a:t>
            </a:r>
            <a:r>
              <a:rPr lang="en-US" sz="1100" b="0" dirty="0">
                <a:solidFill>
                  <a:srgbClr val="89DDFF"/>
                </a:solidFill>
                <a:effectLst/>
                <a:latin typeface="Consolas" panose="020B0609020204030204" pitchFamily="49" charset="0"/>
              </a:rPr>
              <a:t>,</a:t>
            </a:r>
            <a:r>
              <a:rPr lang="en-US" sz="1100" b="0" dirty="0">
                <a:solidFill>
                  <a:srgbClr val="82AAFF"/>
                </a:solidFill>
                <a:effectLst/>
                <a:latin typeface="Consolas" panose="020B0609020204030204" pitchFamily="49" charset="0"/>
              </a:rPr>
              <a:t> </a:t>
            </a:r>
            <a:r>
              <a:rPr lang="en-US" sz="1100" b="0" i="1" dirty="0">
                <a:solidFill>
                  <a:srgbClr val="BABED8"/>
                </a:solidFill>
                <a:effectLst/>
                <a:latin typeface="Consolas" panose="020B0609020204030204" pitchFamily="49" charset="0"/>
              </a:rPr>
              <a:t>index</a:t>
            </a:r>
            <a:r>
              <a:rPr lang="en-US" sz="1100" b="0" dirty="0">
                <a:solidFill>
                  <a:srgbClr val="89DDFF"/>
                </a:solidFill>
                <a:effectLst/>
                <a:latin typeface="Consolas" panose="020B0609020204030204" pitchFamily="49" charset="0"/>
              </a:rPr>
              <a:t>=False)</a:t>
            </a:r>
            <a:endParaRPr lang="en-US" sz="1100" b="0" dirty="0">
              <a:solidFill>
                <a:srgbClr val="BABED8"/>
              </a:solidFill>
              <a:effectLst/>
              <a:latin typeface="Consolas" panose="020B0609020204030204" pitchFamily="49" charset="0"/>
            </a:endParaRPr>
          </a:p>
          <a:p>
            <a:br>
              <a:rPr lang="en-US" sz="1100" b="0" dirty="0">
                <a:solidFill>
                  <a:srgbClr val="BABED8"/>
                </a:solidFill>
                <a:effectLst/>
                <a:latin typeface="Consolas" panose="020B0609020204030204" pitchFamily="49" charset="0"/>
              </a:rPr>
            </a:br>
            <a:r>
              <a:rPr lang="en-US" sz="1100" b="0" i="1" dirty="0">
                <a:solidFill>
                  <a:srgbClr val="89DDFF"/>
                </a:solidFill>
                <a:effectLst/>
                <a:latin typeface="Consolas" panose="020B0609020204030204" pitchFamily="49" charset="0"/>
              </a:rPr>
              <a:t>if</a:t>
            </a:r>
            <a:r>
              <a:rPr lang="en-US" sz="1100" b="0" dirty="0">
                <a:solidFill>
                  <a:srgbClr val="BABED8"/>
                </a:solidFill>
                <a:effectLst/>
                <a:latin typeface="Consolas" panose="020B0609020204030204" pitchFamily="49" charset="0"/>
              </a:rPr>
              <a:t> </a:t>
            </a:r>
            <a:r>
              <a:rPr lang="en-US" sz="1100" b="0" dirty="0" err="1">
                <a:solidFill>
                  <a:srgbClr val="BABED8"/>
                </a:solidFill>
                <a:effectLst/>
                <a:latin typeface="Consolas" panose="020B0609020204030204" pitchFamily="49" charset="0"/>
              </a:rPr>
              <a:t>removed_ids</a:t>
            </a:r>
            <a:r>
              <a:rPr lang="en-US" sz="1100" b="0" dirty="0">
                <a:solidFill>
                  <a:srgbClr val="89DDFF"/>
                </a:solidFill>
                <a:effectLst/>
                <a:latin typeface="Consolas" panose="020B0609020204030204" pitchFamily="49" charset="0"/>
              </a:rPr>
              <a:t>:</a:t>
            </a:r>
            <a:endParaRPr lang="en-US" sz="1100" b="0" dirty="0">
              <a:solidFill>
                <a:srgbClr val="BABED8"/>
              </a:solidFill>
              <a:effectLst/>
              <a:latin typeface="Consolas" panose="020B0609020204030204" pitchFamily="49" charset="0"/>
            </a:endParaRPr>
          </a:p>
          <a:p>
            <a:r>
              <a:rPr lang="en-US" sz="1100" b="0" dirty="0">
                <a:solidFill>
                  <a:srgbClr val="BABED8"/>
                </a:solidFill>
                <a:effectLst/>
                <a:latin typeface="Consolas" panose="020B0609020204030204" pitchFamily="49" charset="0"/>
              </a:rPr>
              <a:t>    </a:t>
            </a:r>
            <a:r>
              <a:rPr lang="en-US" sz="1100" b="0" dirty="0">
                <a:solidFill>
                  <a:srgbClr val="82AAFF"/>
                </a:solidFill>
                <a:effectLst/>
                <a:latin typeface="Consolas" panose="020B0609020204030204" pitchFamily="49" charset="0"/>
              </a:rPr>
              <a:t>print</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Removed the following IDs due to duplicates:</a:t>
            </a:r>
            <a:r>
              <a:rPr lang="en-US" sz="1100" b="0" dirty="0">
                <a:solidFill>
                  <a:srgbClr val="89DDFF"/>
                </a:solidFill>
                <a:effectLst/>
                <a:latin typeface="Consolas" panose="020B0609020204030204" pitchFamily="49" charset="0"/>
              </a:rPr>
              <a:t>")</a:t>
            </a:r>
            <a:endParaRPr lang="en-US" sz="1100" b="0" dirty="0">
              <a:solidFill>
                <a:srgbClr val="BABED8"/>
              </a:solidFill>
              <a:effectLst/>
              <a:latin typeface="Consolas" panose="020B0609020204030204" pitchFamily="49" charset="0"/>
            </a:endParaRPr>
          </a:p>
          <a:p>
            <a:r>
              <a:rPr lang="en-US" sz="1100" b="0" dirty="0">
                <a:solidFill>
                  <a:srgbClr val="BABED8"/>
                </a:solidFill>
                <a:effectLst/>
                <a:latin typeface="Consolas" panose="020B0609020204030204" pitchFamily="49" charset="0"/>
              </a:rPr>
              <a:t>    </a:t>
            </a:r>
            <a:r>
              <a:rPr lang="en-US" sz="1100" b="0" i="1" dirty="0">
                <a:solidFill>
                  <a:srgbClr val="89DDFF"/>
                </a:solidFill>
                <a:effectLst/>
                <a:latin typeface="Consolas" panose="020B0609020204030204" pitchFamily="49" charset="0"/>
              </a:rPr>
              <a:t>for</a:t>
            </a:r>
            <a:r>
              <a:rPr lang="en-US" sz="1100" b="0" dirty="0">
                <a:solidFill>
                  <a:srgbClr val="BABED8"/>
                </a:solidFill>
                <a:effectLst/>
                <a:latin typeface="Consolas" panose="020B0609020204030204" pitchFamily="49" charset="0"/>
              </a:rPr>
              <a:t> </a:t>
            </a:r>
            <a:r>
              <a:rPr lang="en-US" sz="1100" b="0" dirty="0" err="1">
                <a:solidFill>
                  <a:srgbClr val="BABED8"/>
                </a:solidFill>
                <a:effectLst/>
                <a:latin typeface="Consolas" panose="020B0609020204030204" pitchFamily="49" charset="0"/>
              </a:rPr>
              <a:t>removed_id</a:t>
            </a:r>
            <a:r>
              <a:rPr lang="en-US" sz="1100" b="0" dirty="0">
                <a:solidFill>
                  <a:srgbClr val="BABED8"/>
                </a:solidFill>
                <a:effectLst/>
                <a:latin typeface="Consolas" panose="020B0609020204030204" pitchFamily="49" charset="0"/>
              </a:rPr>
              <a:t> </a:t>
            </a:r>
            <a:r>
              <a:rPr lang="en-US" sz="1100" b="0" i="1" dirty="0">
                <a:solidFill>
                  <a:srgbClr val="89DDFF"/>
                </a:solidFill>
                <a:effectLst/>
                <a:latin typeface="Consolas" panose="020B0609020204030204" pitchFamily="49" charset="0"/>
              </a:rPr>
              <a:t>in</a:t>
            </a:r>
            <a:r>
              <a:rPr lang="en-US" sz="1100" b="0" dirty="0">
                <a:solidFill>
                  <a:srgbClr val="BABED8"/>
                </a:solidFill>
                <a:effectLst/>
                <a:latin typeface="Consolas" panose="020B0609020204030204" pitchFamily="49" charset="0"/>
              </a:rPr>
              <a:t> </a:t>
            </a:r>
            <a:r>
              <a:rPr lang="en-US" sz="1100" b="0" dirty="0" err="1">
                <a:solidFill>
                  <a:srgbClr val="BABED8"/>
                </a:solidFill>
                <a:effectLst/>
                <a:latin typeface="Consolas" panose="020B0609020204030204" pitchFamily="49" charset="0"/>
              </a:rPr>
              <a:t>removed_ids</a:t>
            </a:r>
            <a:r>
              <a:rPr lang="en-US" sz="1100" b="0" dirty="0">
                <a:solidFill>
                  <a:srgbClr val="89DDFF"/>
                </a:solidFill>
                <a:effectLst/>
                <a:latin typeface="Consolas" panose="020B0609020204030204" pitchFamily="49" charset="0"/>
              </a:rPr>
              <a:t>:</a:t>
            </a:r>
            <a:endParaRPr lang="en-US" sz="1100" b="0" dirty="0">
              <a:solidFill>
                <a:srgbClr val="BABED8"/>
              </a:solidFill>
              <a:effectLst/>
              <a:latin typeface="Consolas" panose="020B0609020204030204" pitchFamily="49" charset="0"/>
            </a:endParaRPr>
          </a:p>
          <a:p>
            <a:r>
              <a:rPr lang="en-US" sz="1100" b="0" dirty="0">
                <a:solidFill>
                  <a:srgbClr val="BABED8"/>
                </a:solidFill>
                <a:effectLst/>
                <a:latin typeface="Consolas" panose="020B0609020204030204" pitchFamily="49" charset="0"/>
              </a:rPr>
              <a:t>        </a:t>
            </a:r>
            <a:r>
              <a:rPr lang="en-US" sz="1100" b="0" dirty="0">
                <a:solidFill>
                  <a:srgbClr val="82AAFF"/>
                </a:solidFill>
                <a:effectLst/>
                <a:latin typeface="Consolas" panose="020B0609020204030204" pitchFamily="49" charset="0"/>
              </a:rPr>
              <a:t>print</a:t>
            </a:r>
            <a:r>
              <a:rPr lang="en-US" sz="1100" b="0" dirty="0">
                <a:solidFill>
                  <a:srgbClr val="89DDFF"/>
                </a:solidFill>
                <a:effectLst/>
                <a:latin typeface="Consolas" panose="020B0609020204030204" pitchFamily="49" charset="0"/>
              </a:rPr>
              <a:t>(</a:t>
            </a:r>
            <a:r>
              <a:rPr lang="en-US" sz="1100" b="0" dirty="0" err="1">
                <a:solidFill>
                  <a:srgbClr val="BABED8"/>
                </a:solidFill>
                <a:effectLst/>
                <a:latin typeface="Consolas" panose="020B0609020204030204" pitchFamily="49" charset="0"/>
              </a:rPr>
              <a:t>removed_id</a:t>
            </a:r>
            <a:r>
              <a:rPr lang="en-US" sz="1100" b="0" dirty="0">
                <a:solidFill>
                  <a:srgbClr val="89DDFF"/>
                </a:solidFill>
                <a:effectLst/>
                <a:latin typeface="Consolas" panose="020B0609020204030204" pitchFamily="49" charset="0"/>
              </a:rPr>
              <a:t>)</a:t>
            </a:r>
            <a:endParaRPr lang="en-US" sz="1100" b="0" dirty="0">
              <a:solidFill>
                <a:srgbClr val="BABED8"/>
              </a:solidFill>
              <a:effectLst/>
              <a:latin typeface="Consolas" panose="020B0609020204030204" pitchFamily="49" charset="0"/>
            </a:endParaRPr>
          </a:p>
          <a:p>
            <a:r>
              <a:rPr lang="en-US" sz="1100" b="0" i="1" dirty="0">
                <a:solidFill>
                  <a:srgbClr val="89DDFF"/>
                </a:solidFill>
                <a:effectLst/>
                <a:latin typeface="Consolas" panose="020B0609020204030204" pitchFamily="49" charset="0"/>
              </a:rPr>
              <a:t>else</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a:solidFill>
                  <a:srgbClr val="82AAFF"/>
                </a:solidFill>
                <a:effectLst/>
                <a:latin typeface="Consolas" panose="020B0609020204030204" pitchFamily="49" charset="0"/>
              </a:rPr>
              <a:t>print</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No duplicates found.</a:t>
            </a:r>
            <a:r>
              <a:rPr lang="en-US" sz="1100" b="0" dirty="0">
                <a:solidFill>
                  <a:srgbClr val="89DDFF"/>
                </a:solidFill>
                <a:effectLst/>
                <a:latin typeface="Consolas" panose="020B0609020204030204" pitchFamily="49" charset="0"/>
              </a:rPr>
              <a:t>")</a:t>
            </a:r>
            <a:endParaRPr lang="en-US" sz="1100" b="0" dirty="0">
              <a:solidFill>
                <a:srgbClr val="BABED8"/>
              </a:solidFill>
              <a:effectLst/>
              <a:latin typeface="Consolas" panose="020B0609020204030204" pitchFamily="49" charset="0"/>
            </a:endParaRPr>
          </a:p>
          <a:p>
            <a:br>
              <a:rPr lang="en-US" sz="1100" b="0" dirty="0">
                <a:solidFill>
                  <a:srgbClr val="BABED8"/>
                </a:solidFill>
                <a:effectLst/>
                <a:latin typeface="Consolas" panose="020B0609020204030204" pitchFamily="49" charset="0"/>
              </a:rPr>
            </a:br>
            <a:r>
              <a:rPr lang="en-US" sz="1100" b="0" dirty="0">
                <a:solidFill>
                  <a:srgbClr val="82AAFF"/>
                </a:solidFill>
                <a:effectLst/>
                <a:latin typeface="Consolas" panose="020B0609020204030204" pitchFamily="49" charset="0"/>
              </a:rPr>
              <a:t>print</a:t>
            </a:r>
            <a:r>
              <a:rPr lang="en-US" sz="1100" b="0" dirty="0">
                <a:solidFill>
                  <a:srgbClr val="89DDFF"/>
                </a:solidFill>
                <a:effectLst/>
                <a:latin typeface="Consolas" panose="020B0609020204030204" pitchFamily="49" charset="0"/>
              </a:rPr>
              <a:t>(</a:t>
            </a:r>
            <a:r>
              <a:rPr lang="en-US" sz="1100" b="0" dirty="0" err="1">
                <a:solidFill>
                  <a:srgbClr val="C792EA"/>
                </a:solidFill>
                <a:effectLst/>
                <a:latin typeface="Consolas" panose="020B0609020204030204" pitchFamily="49" charset="0"/>
              </a:rPr>
              <a:t>f</a:t>
            </a:r>
            <a:r>
              <a:rPr lang="en-US" sz="1100" b="0" dirty="0" err="1">
                <a:solidFill>
                  <a:srgbClr val="C3E88D"/>
                </a:solidFill>
                <a:effectLst/>
                <a:latin typeface="Consolas" panose="020B0609020204030204" pitchFamily="49" charset="0"/>
              </a:rPr>
              <a:t>"File</a:t>
            </a:r>
            <a:r>
              <a:rPr lang="en-US" sz="1100" b="0" dirty="0">
                <a:solidFill>
                  <a:srgbClr val="C3E88D"/>
                </a:solidFill>
                <a:effectLst/>
                <a:latin typeface="Consolas" panose="020B0609020204030204" pitchFamily="49" charset="0"/>
              </a:rPr>
              <a:t> saved without duplicates to: </a:t>
            </a:r>
            <a:r>
              <a:rPr lang="en-US" sz="1100" b="0" dirty="0">
                <a:solidFill>
                  <a:srgbClr val="F78C6C"/>
                </a:solidFill>
                <a:effectLst/>
                <a:latin typeface="Consolas" panose="020B0609020204030204" pitchFamily="49" charset="0"/>
              </a:rPr>
              <a:t>{</a:t>
            </a:r>
            <a:r>
              <a:rPr lang="en-US" sz="1100" b="0" dirty="0" err="1">
                <a:solidFill>
                  <a:srgbClr val="BABED8"/>
                </a:solidFill>
                <a:effectLst/>
                <a:latin typeface="Consolas" panose="020B0609020204030204" pitchFamily="49" charset="0"/>
              </a:rPr>
              <a:t>output_file_path</a:t>
            </a:r>
            <a:r>
              <a:rPr lang="en-US" sz="1100" b="0" dirty="0">
                <a:solidFill>
                  <a:srgbClr val="F78C6C"/>
                </a:solidFill>
                <a:effectLst/>
                <a:latin typeface="Consolas" panose="020B0609020204030204" pitchFamily="49" charset="0"/>
              </a:rPr>
              <a:t>}</a:t>
            </a:r>
            <a:r>
              <a:rPr lang="en-US" sz="1100" b="0" dirty="0">
                <a:solidFill>
                  <a:srgbClr val="C3E88D"/>
                </a:solidFill>
                <a:effectLst/>
                <a:latin typeface="Consolas" panose="020B0609020204030204" pitchFamily="49" charset="0"/>
              </a:rPr>
              <a:t>"</a:t>
            </a:r>
            <a:r>
              <a:rPr lang="en-US" sz="1100" b="0" dirty="0">
                <a:solidFill>
                  <a:srgbClr val="89DDFF"/>
                </a:solidFill>
                <a:effectLst/>
                <a:latin typeface="Consolas" panose="020B0609020204030204" pitchFamily="49" charset="0"/>
              </a:rPr>
              <a:t>)</a:t>
            </a:r>
            <a:endParaRPr lang="en-US" sz="1100" b="0" dirty="0">
              <a:solidFill>
                <a:srgbClr val="BABED8"/>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821B5B1F-607B-2172-0DCB-85FF24B121BA}"/>
              </a:ext>
            </a:extLst>
          </p:cNvPr>
          <p:cNvSpPr txBox="1"/>
          <p:nvPr/>
        </p:nvSpPr>
        <p:spPr>
          <a:xfrm>
            <a:off x="1044338" y="813933"/>
            <a:ext cx="752777" cy="261610"/>
          </a:xfrm>
          <a:prstGeom prst="rect">
            <a:avLst/>
          </a:prstGeom>
          <a:noFill/>
        </p:spPr>
        <p:txBody>
          <a:bodyPr wrap="square">
            <a:spAutoFit/>
          </a:bodyPr>
          <a:lstStyle/>
          <a:p>
            <a:r>
              <a:rPr lang="en" sz="1050" dirty="0">
                <a:solidFill>
                  <a:schemeClr val="accent6">
                    <a:lumMod val="75000"/>
                  </a:schemeClr>
                </a:solidFill>
                <a:latin typeface="Sofia Sans Semi Condensed"/>
                <a:sym typeface="Sofia Sans Semi Condensed"/>
              </a:rPr>
              <a:t>Step #03</a:t>
            </a:r>
            <a:endParaRPr lang="en-US" sz="1050" dirty="0">
              <a:solidFill>
                <a:schemeClr val="accent6">
                  <a:lumMod val="75000"/>
                </a:schemeClr>
              </a:solidFill>
              <a:latin typeface="Sofia Sans Semi Condensed"/>
              <a:sym typeface="Sofia Sans Semi Condensed"/>
            </a:endParaRPr>
          </a:p>
        </p:txBody>
      </p:sp>
      <p:grpSp>
        <p:nvGrpSpPr>
          <p:cNvPr id="9" name="Group 8">
            <a:extLst>
              <a:ext uri="{FF2B5EF4-FFF2-40B4-BE49-F238E27FC236}">
                <a16:creationId xmlns:a16="http://schemas.microsoft.com/office/drawing/2014/main" id="{5471B475-CD1A-0D58-7EAF-66ABE0709CEE}"/>
              </a:ext>
            </a:extLst>
          </p:cNvPr>
          <p:cNvGrpSpPr/>
          <p:nvPr/>
        </p:nvGrpSpPr>
        <p:grpSpPr>
          <a:xfrm>
            <a:off x="7582767" y="1170800"/>
            <a:ext cx="412439" cy="70872"/>
            <a:chOff x="4721226" y="1668942"/>
            <a:chExt cx="412439" cy="70872"/>
          </a:xfrm>
        </p:grpSpPr>
        <p:sp>
          <p:nvSpPr>
            <p:cNvPr id="12" name="Oval 11">
              <a:extLst>
                <a:ext uri="{FF2B5EF4-FFF2-40B4-BE49-F238E27FC236}">
                  <a16:creationId xmlns:a16="http://schemas.microsoft.com/office/drawing/2014/main" id="{1ACD8E68-FB5A-7AC2-4D91-401CD184CBE3}"/>
                </a:ext>
              </a:extLst>
            </p:cNvPr>
            <p:cNvSpPr/>
            <p:nvPr/>
          </p:nvSpPr>
          <p:spPr>
            <a:xfrm>
              <a:off x="4721226" y="1668943"/>
              <a:ext cx="70871" cy="70871"/>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22B78EA4-4916-69EF-9F52-9847D0F46674}"/>
                </a:ext>
              </a:extLst>
            </p:cNvPr>
            <p:cNvSpPr/>
            <p:nvPr/>
          </p:nvSpPr>
          <p:spPr>
            <a:xfrm>
              <a:off x="4889613" y="1668942"/>
              <a:ext cx="70871" cy="70871"/>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B5DF964-FE2B-7523-43FC-C45316914899}"/>
                </a:ext>
              </a:extLst>
            </p:cNvPr>
            <p:cNvSpPr/>
            <p:nvPr/>
          </p:nvSpPr>
          <p:spPr>
            <a:xfrm>
              <a:off x="5062794" y="1668943"/>
              <a:ext cx="70871" cy="7087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3" name="TextBox 2">
            <a:extLst>
              <a:ext uri="{FF2B5EF4-FFF2-40B4-BE49-F238E27FC236}">
                <a16:creationId xmlns:a16="http://schemas.microsoft.com/office/drawing/2014/main" id="{76DB828B-0B2C-4DE4-1DDE-3B47542FC18E}"/>
              </a:ext>
            </a:extLst>
          </p:cNvPr>
          <p:cNvSpPr txBox="1"/>
          <p:nvPr/>
        </p:nvSpPr>
        <p:spPr>
          <a:xfrm>
            <a:off x="7458761" y="4296167"/>
            <a:ext cx="647699" cy="246221"/>
          </a:xfrm>
          <a:prstGeom prst="rect">
            <a:avLst/>
          </a:prstGeom>
          <a:noFill/>
        </p:spPr>
        <p:txBody>
          <a:bodyPr wrap="square">
            <a:spAutoFit/>
          </a:bodyPr>
          <a:lstStyle/>
          <a:p>
            <a:pPr algn="ctr"/>
            <a:r>
              <a:rPr lang="en-US" sz="1000" dirty="0">
                <a:solidFill>
                  <a:schemeClr val="accent6">
                    <a:lumMod val="75000"/>
                  </a:schemeClr>
                </a:solidFill>
                <a:latin typeface="Sofia Sans Semi Condensed"/>
                <a:sym typeface="Sofia Sans Semi Condensed"/>
              </a:rPr>
              <a:t>Python</a:t>
            </a:r>
          </a:p>
        </p:txBody>
      </p:sp>
      <p:sp>
        <p:nvSpPr>
          <p:cNvPr id="4" name="TextBox 3">
            <a:extLst>
              <a:ext uri="{FF2B5EF4-FFF2-40B4-BE49-F238E27FC236}">
                <a16:creationId xmlns:a16="http://schemas.microsoft.com/office/drawing/2014/main" id="{D5C37799-406A-73E4-1912-80B1C4AB65E8}"/>
              </a:ext>
            </a:extLst>
          </p:cNvPr>
          <p:cNvSpPr txBox="1"/>
          <p:nvPr/>
        </p:nvSpPr>
        <p:spPr>
          <a:xfrm>
            <a:off x="3193043" y="570577"/>
            <a:ext cx="2840174" cy="307777"/>
          </a:xfrm>
          <a:prstGeom prst="rect">
            <a:avLst/>
          </a:prstGeom>
          <a:noFill/>
        </p:spPr>
        <p:txBody>
          <a:bodyPr wrap="square">
            <a:spAutoFit/>
          </a:bodyPr>
          <a:lstStyle/>
          <a:p>
            <a:pPr algn="ctr"/>
            <a:r>
              <a:rPr lang="en" dirty="0">
                <a:solidFill>
                  <a:schemeClr val="lt1"/>
                </a:solidFill>
                <a:latin typeface="Sofia Sans Semi Condensed"/>
                <a:sym typeface="Sofia Sans Semi Condensed"/>
              </a:rPr>
              <a:t>Remove duplicates</a:t>
            </a:r>
            <a:endParaRPr lang="en-US" dirty="0">
              <a:solidFill>
                <a:schemeClr val="lt1"/>
              </a:solidFill>
              <a:latin typeface="Sofia Sans Semi Condensed"/>
              <a:sym typeface="Sofia Sans Semi Condensed"/>
            </a:endParaRPr>
          </a:p>
        </p:txBody>
      </p:sp>
    </p:spTree>
    <p:extLst>
      <p:ext uri="{BB962C8B-B14F-4D97-AF65-F5344CB8AC3E}">
        <p14:creationId xmlns:p14="http://schemas.microsoft.com/office/powerpoint/2010/main" val="118209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10" name="Google Shape;212;p35">
            <a:extLst>
              <a:ext uri="{FF2B5EF4-FFF2-40B4-BE49-F238E27FC236}">
                <a16:creationId xmlns:a16="http://schemas.microsoft.com/office/drawing/2014/main" id="{0ED4DD06-0CF9-05C1-9004-AFDBCEF2CE06}"/>
              </a:ext>
            </a:extLst>
          </p:cNvPr>
          <p:cNvSpPr/>
          <p:nvPr/>
        </p:nvSpPr>
        <p:spPr>
          <a:xfrm>
            <a:off x="272930" y="367637"/>
            <a:ext cx="8598090" cy="44082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4;p35">
            <a:extLst>
              <a:ext uri="{FF2B5EF4-FFF2-40B4-BE49-F238E27FC236}">
                <a16:creationId xmlns:a16="http://schemas.microsoft.com/office/drawing/2014/main" id="{A72FAC0A-7FFC-3862-39FC-4E6EF468AB47}"/>
              </a:ext>
            </a:extLst>
          </p:cNvPr>
          <p:cNvSpPr txBox="1">
            <a:spLocks noGrp="1"/>
          </p:cNvSpPr>
          <p:nvPr>
            <p:ph type="subTitle" idx="1"/>
          </p:nvPr>
        </p:nvSpPr>
        <p:spPr>
          <a:xfrm>
            <a:off x="2562894" y="116811"/>
            <a:ext cx="4018162" cy="475800"/>
          </a:xfrm>
          <a:prstGeom prst="rect">
            <a:avLst/>
          </a:prstGeom>
        </p:spPr>
        <p:txBody>
          <a:bodyPr spcFirstLastPara="1" wrap="square" lIns="91425" tIns="91425" rIns="91425" bIns="91425" anchor="ctr" anchorCtr="0">
            <a:noAutofit/>
          </a:bodyPr>
          <a:lstStyle/>
          <a:p>
            <a:pPr marL="0" indent="0"/>
            <a:r>
              <a:rPr lang="en-US" dirty="0"/>
              <a:t>Dealing with outliers</a:t>
            </a:r>
          </a:p>
        </p:txBody>
      </p:sp>
      <p:pic>
        <p:nvPicPr>
          <p:cNvPr id="6" name="Picture 5" descr="A logo of a globe with a graduation cap&#10;&#10;Description automatically generated">
            <a:extLst>
              <a:ext uri="{FF2B5EF4-FFF2-40B4-BE49-F238E27FC236}">
                <a16:creationId xmlns:a16="http://schemas.microsoft.com/office/drawing/2014/main" id="{17FC00CE-5477-ECFA-C65A-3543F8D4CF32}"/>
              </a:ext>
            </a:extLst>
          </p:cNvPr>
          <p:cNvPicPr>
            <a:picLocks noChangeAspect="1"/>
          </p:cNvPicPr>
          <p:nvPr/>
        </p:nvPicPr>
        <p:blipFill>
          <a:blip r:embed="rId3"/>
          <a:srcRect b="15583"/>
          <a:stretch/>
        </p:blipFill>
        <p:spPr>
          <a:xfrm>
            <a:off x="8576399" y="4681954"/>
            <a:ext cx="491400" cy="381366"/>
          </a:xfrm>
          <a:prstGeom prst="rect">
            <a:avLst/>
          </a:prstGeom>
        </p:spPr>
      </p:pic>
      <p:sp>
        <p:nvSpPr>
          <p:cNvPr id="11" name="TextBox 10">
            <a:extLst>
              <a:ext uri="{FF2B5EF4-FFF2-40B4-BE49-F238E27FC236}">
                <a16:creationId xmlns:a16="http://schemas.microsoft.com/office/drawing/2014/main" id="{8A03CB51-0738-5CC4-8E7A-86194AF91D83}"/>
              </a:ext>
            </a:extLst>
          </p:cNvPr>
          <p:cNvSpPr txBox="1"/>
          <p:nvPr/>
        </p:nvSpPr>
        <p:spPr>
          <a:xfrm>
            <a:off x="3233080" y="627968"/>
            <a:ext cx="2677790" cy="307777"/>
          </a:xfrm>
          <a:prstGeom prst="rect">
            <a:avLst/>
          </a:prstGeom>
          <a:noFill/>
        </p:spPr>
        <p:txBody>
          <a:bodyPr wrap="square">
            <a:spAutoFit/>
          </a:bodyPr>
          <a:lstStyle/>
          <a:p>
            <a:pPr algn="ctr"/>
            <a:r>
              <a:rPr lang="en-US" dirty="0">
                <a:solidFill>
                  <a:schemeClr val="lt1"/>
                </a:solidFill>
                <a:latin typeface="Sofia Sans Semi Condensed"/>
                <a:sym typeface="Sofia Sans Semi Condensed"/>
              </a:rPr>
              <a:t>Defect quantity outliers</a:t>
            </a:r>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2A7F0723-0EEB-9926-5636-C18CD983F487}"/>
                  </a:ext>
                </a:extLst>
              </p:cNvPr>
              <p:cNvGraphicFramePr/>
              <p:nvPr>
                <p:extLst>
                  <p:ext uri="{D42A27DB-BD31-4B8C-83A1-F6EECF244321}">
                    <p14:modId xmlns:p14="http://schemas.microsoft.com/office/powerpoint/2010/main" val="1910872322"/>
                  </p:ext>
                </p:extLst>
              </p:nvPr>
            </p:nvGraphicFramePr>
            <p:xfrm>
              <a:off x="346026" y="1201072"/>
              <a:ext cx="8524994" cy="3166110"/>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4" name="Chart 3">
                <a:extLst>
                  <a:ext uri="{FF2B5EF4-FFF2-40B4-BE49-F238E27FC236}">
                    <a16:creationId xmlns:a16="http://schemas.microsoft.com/office/drawing/2014/main" id="{2A7F0723-0EEB-9926-5636-C18CD983F487}"/>
                  </a:ext>
                </a:extLst>
              </p:cNvPr>
              <p:cNvPicPr>
                <a:picLocks noGrp="1" noRot="1" noChangeAspect="1" noMove="1" noResize="1" noEditPoints="1" noAdjustHandles="1" noChangeArrowheads="1" noChangeShapeType="1"/>
              </p:cNvPicPr>
              <p:nvPr/>
            </p:nvPicPr>
            <p:blipFill>
              <a:blip r:embed="rId5"/>
              <a:stretch>
                <a:fillRect/>
              </a:stretch>
            </p:blipFill>
            <p:spPr>
              <a:xfrm>
                <a:off x="346026" y="1201072"/>
                <a:ext cx="8524994" cy="3166110"/>
              </a:xfrm>
              <a:prstGeom prst="rect">
                <a:avLst/>
              </a:prstGeom>
            </p:spPr>
          </p:pic>
        </mc:Fallback>
      </mc:AlternateContent>
    </p:spTree>
    <p:extLst>
      <p:ext uri="{BB962C8B-B14F-4D97-AF65-F5344CB8AC3E}">
        <p14:creationId xmlns:p14="http://schemas.microsoft.com/office/powerpoint/2010/main" val="3205168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10" name="Google Shape;212;p35">
            <a:extLst>
              <a:ext uri="{FF2B5EF4-FFF2-40B4-BE49-F238E27FC236}">
                <a16:creationId xmlns:a16="http://schemas.microsoft.com/office/drawing/2014/main" id="{0ED4DD06-0CF9-05C1-9004-AFDBCEF2CE06}"/>
              </a:ext>
            </a:extLst>
          </p:cNvPr>
          <p:cNvSpPr/>
          <p:nvPr/>
        </p:nvSpPr>
        <p:spPr>
          <a:xfrm>
            <a:off x="279779" y="382138"/>
            <a:ext cx="8598090" cy="44082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4;p35">
            <a:extLst>
              <a:ext uri="{FF2B5EF4-FFF2-40B4-BE49-F238E27FC236}">
                <a16:creationId xmlns:a16="http://schemas.microsoft.com/office/drawing/2014/main" id="{A72FAC0A-7FFC-3862-39FC-4E6EF468AB47}"/>
              </a:ext>
            </a:extLst>
          </p:cNvPr>
          <p:cNvSpPr txBox="1">
            <a:spLocks noGrp="1"/>
          </p:cNvSpPr>
          <p:nvPr>
            <p:ph type="subTitle" idx="1"/>
          </p:nvPr>
        </p:nvSpPr>
        <p:spPr>
          <a:xfrm>
            <a:off x="2562894" y="116811"/>
            <a:ext cx="4018162" cy="475800"/>
          </a:xfrm>
          <a:prstGeom prst="rect">
            <a:avLst/>
          </a:prstGeom>
        </p:spPr>
        <p:txBody>
          <a:bodyPr spcFirstLastPara="1" wrap="square" lIns="91425" tIns="91425" rIns="91425" bIns="91425" anchor="ctr" anchorCtr="0">
            <a:noAutofit/>
          </a:bodyPr>
          <a:lstStyle/>
          <a:p>
            <a:pPr marL="0" indent="0"/>
            <a:r>
              <a:rPr lang="en-US" dirty="0"/>
              <a:t>Dealing with outliers</a:t>
            </a:r>
          </a:p>
        </p:txBody>
      </p:sp>
      <p:pic>
        <p:nvPicPr>
          <p:cNvPr id="6" name="Picture 5" descr="A logo of a globe with a graduation cap&#10;&#10;Description automatically generated">
            <a:extLst>
              <a:ext uri="{FF2B5EF4-FFF2-40B4-BE49-F238E27FC236}">
                <a16:creationId xmlns:a16="http://schemas.microsoft.com/office/drawing/2014/main" id="{17FC00CE-5477-ECFA-C65A-3543F8D4CF32}"/>
              </a:ext>
            </a:extLst>
          </p:cNvPr>
          <p:cNvPicPr>
            <a:picLocks noChangeAspect="1"/>
          </p:cNvPicPr>
          <p:nvPr/>
        </p:nvPicPr>
        <p:blipFill>
          <a:blip r:embed="rId3"/>
          <a:srcRect b="15583"/>
          <a:stretch/>
        </p:blipFill>
        <p:spPr>
          <a:xfrm>
            <a:off x="8576399" y="4681954"/>
            <a:ext cx="491400" cy="381366"/>
          </a:xfrm>
          <a:prstGeom prst="rect">
            <a:avLst/>
          </a:prstGeom>
        </p:spPr>
      </p:pic>
      <p:sp>
        <p:nvSpPr>
          <p:cNvPr id="11" name="TextBox 10">
            <a:extLst>
              <a:ext uri="{FF2B5EF4-FFF2-40B4-BE49-F238E27FC236}">
                <a16:creationId xmlns:a16="http://schemas.microsoft.com/office/drawing/2014/main" id="{8A03CB51-0738-5CC4-8E7A-86194AF91D83}"/>
              </a:ext>
            </a:extLst>
          </p:cNvPr>
          <p:cNvSpPr txBox="1"/>
          <p:nvPr/>
        </p:nvSpPr>
        <p:spPr>
          <a:xfrm>
            <a:off x="3233080" y="774881"/>
            <a:ext cx="2677790" cy="307777"/>
          </a:xfrm>
          <a:prstGeom prst="rect">
            <a:avLst/>
          </a:prstGeom>
          <a:noFill/>
        </p:spPr>
        <p:txBody>
          <a:bodyPr wrap="square">
            <a:spAutoFit/>
          </a:bodyPr>
          <a:lstStyle/>
          <a:p>
            <a:pPr algn="ctr"/>
            <a:r>
              <a:rPr lang="en-US" dirty="0">
                <a:solidFill>
                  <a:schemeClr val="lt1"/>
                </a:solidFill>
                <a:latin typeface="Sofia Sans Semi Condensed"/>
                <a:sym typeface="Sofia Sans Semi Condensed"/>
              </a:rPr>
              <a:t>Defect quantity outliers</a:t>
            </a:r>
          </a:p>
        </p:txBody>
      </p:sp>
      <p:sp>
        <p:nvSpPr>
          <p:cNvPr id="2" name="Google Shape;648;p67">
            <a:extLst>
              <a:ext uri="{FF2B5EF4-FFF2-40B4-BE49-F238E27FC236}">
                <a16:creationId xmlns:a16="http://schemas.microsoft.com/office/drawing/2014/main" id="{BC15195E-4D53-8F26-ADE9-2D77E1477A98}"/>
              </a:ext>
            </a:extLst>
          </p:cNvPr>
          <p:cNvSpPr txBox="1">
            <a:spLocks/>
          </p:cNvSpPr>
          <p:nvPr/>
        </p:nvSpPr>
        <p:spPr>
          <a:xfrm>
            <a:off x="889587" y="1113507"/>
            <a:ext cx="7378473" cy="3441705"/>
          </a:xfrm>
          <a:prstGeom prst="rect">
            <a:avLst/>
          </a:prstGeom>
          <a:solidFill>
            <a:schemeClr val="dk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r>
              <a:rPr lang="en-US" sz="1100" b="0" dirty="0">
                <a:solidFill>
                  <a:srgbClr val="BABED8"/>
                </a:solidFill>
                <a:effectLst/>
                <a:latin typeface="Consolas" panose="020B0609020204030204" pitchFamily="49" charset="0"/>
              </a:rPr>
              <a:t>import pandas as pd</a:t>
            </a:r>
          </a:p>
          <a:p>
            <a:r>
              <a:rPr lang="en-US" sz="1100" b="0" dirty="0">
                <a:solidFill>
                  <a:srgbClr val="BABED8"/>
                </a:solidFill>
                <a:effectLst/>
                <a:latin typeface="Consolas" panose="020B0609020204030204" pitchFamily="49" charset="0"/>
              </a:rPr>
              <a:t>from </a:t>
            </a:r>
            <a:r>
              <a:rPr lang="en-US" sz="1100" b="0" dirty="0" err="1">
                <a:solidFill>
                  <a:srgbClr val="BABED8"/>
                </a:solidFill>
                <a:effectLst/>
                <a:latin typeface="Consolas" panose="020B0609020204030204" pitchFamily="49" charset="0"/>
              </a:rPr>
              <a:t>scipy.</a:t>
            </a:r>
            <a:r>
              <a:rPr lang="en-US" sz="1100" b="0" dirty="0" err="1">
                <a:solidFill>
                  <a:srgbClr val="FFCB6B"/>
                </a:solidFill>
                <a:effectLst/>
                <a:latin typeface="Consolas" panose="020B0609020204030204" pitchFamily="49" charset="0"/>
              </a:rPr>
              <a:t>stats</a:t>
            </a:r>
            <a:r>
              <a:rPr lang="en-US" sz="1100" b="0" dirty="0" err="1">
                <a:solidFill>
                  <a:srgbClr val="BABED8"/>
                </a:solidFill>
                <a:effectLst/>
                <a:latin typeface="Consolas" panose="020B0609020204030204" pitchFamily="49" charset="0"/>
              </a:rPr>
              <a:t>.</a:t>
            </a:r>
            <a:r>
              <a:rPr lang="en-US" sz="1100" b="0" dirty="0" err="1">
                <a:solidFill>
                  <a:srgbClr val="FFCB6B"/>
                </a:solidFill>
                <a:effectLst/>
                <a:latin typeface="Consolas" panose="020B0609020204030204" pitchFamily="49" charset="0"/>
              </a:rPr>
              <a:t>mstats</a:t>
            </a:r>
            <a:r>
              <a:rPr lang="en-US" sz="1100" b="0" dirty="0">
                <a:solidFill>
                  <a:srgbClr val="BABED8"/>
                </a:solidFill>
                <a:effectLst/>
                <a:latin typeface="Consolas" panose="020B0609020204030204" pitchFamily="49" charset="0"/>
              </a:rPr>
              <a:t> import </a:t>
            </a:r>
            <a:r>
              <a:rPr lang="en-US" sz="1100" b="0" dirty="0" err="1">
                <a:solidFill>
                  <a:srgbClr val="BABED8"/>
                </a:solidFill>
                <a:effectLst/>
                <a:latin typeface="Consolas" panose="020B0609020204030204" pitchFamily="49" charset="0"/>
              </a:rPr>
              <a:t>winsorize</a:t>
            </a:r>
            <a:endParaRPr lang="en-US" sz="1100" b="0" dirty="0">
              <a:solidFill>
                <a:srgbClr val="BABED8"/>
              </a:solidFill>
              <a:effectLst/>
              <a:latin typeface="Consolas" panose="020B0609020204030204" pitchFamily="49" charset="0"/>
            </a:endParaRPr>
          </a:p>
          <a:p>
            <a:r>
              <a:rPr lang="en-US" sz="1100" b="0" dirty="0" err="1">
                <a:solidFill>
                  <a:srgbClr val="BABED8"/>
                </a:solidFill>
                <a:effectLst/>
                <a:latin typeface="Consolas" panose="020B0609020204030204" pitchFamily="49" charset="0"/>
              </a:rPr>
              <a:t>df</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err="1">
                <a:solidFill>
                  <a:srgbClr val="BABED8"/>
                </a:solidFill>
                <a:effectLst/>
                <a:latin typeface="Consolas" panose="020B0609020204030204" pitchFamily="49" charset="0"/>
              </a:rPr>
              <a:t>pd.</a:t>
            </a:r>
            <a:r>
              <a:rPr lang="en-US" sz="1100" b="0" dirty="0" err="1">
                <a:solidFill>
                  <a:srgbClr val="82AAFF"/>
                </a:solidFill>
                <a:effectLst/>
                <a:latin typeface="Consolas" panose="020B0609020204030204" pitchFamily="49" charset="0"/>
              </a:rPr>
              <a:t>read_excel</a:t>
            </a:r>
            <a:r>
              <a:rPr lang="en-US" sz="1100" b="0" dirty="0">
                <a:solidFill>
                  <a:srgbClr val="BABED8"/>
                </a:solidFill>
                <a:effectLst/>
                <a:latin typeface="Consolas" panose="020B0609020204030204" pitchFamily="49" charset="0"/>
              </a:rPr>
              <a:t>(</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C:dataset.xlsx</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a:t>
            </a:r>
          </a:p>
          <a:p>
            <a:r>
              <a:rPr lang="en-US" sz="1100" b="0" dirty="0">
                <a:solidFill>
                  <a:srgbClr val="BABED8"/>
                </a:solidFill>
                <a:effectLst/>
                <a:latin typeface="Consolas" panose="020B0609020204030204" pitchFamily="49" charset="0"/>
              </a:rPr>
              <a:t>Q1 </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err="1">
                <a:solidFill>
                  <a:srgbClr val="BABED8"/>
                </a:solidFill>
                <a:effectLst/>
                <a:latin typeface="Consolas" panose="020B0609020204030204" pitchFamily="49" charset="0"/>
              </a:rPr>
              <a:t>df</a:t>
            </a:r>
            <a:r>
              <a:rPr lang="en-US" sz="1100" b="0" dirty="0">
                <a:solidFill>
                  <a:srgbClr val="BABED8"/>
                </a:solidFill>
                <a:effectLst/>
                <a:latin typeface="Consolas" panose="020B0609020204030204" pitchFamily="49" charset="0"/>
              </a:rPr>
              <a:t>[</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Defect Qty</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a:t>
            </a:r>
            <a:r>
              <a:rPr lang="en-US" sz="1100" b="0" dirty="0">
                <a:solidFill>
                  <a:srgbClr val="82AAFF"/>
                </a:solidFill>
                <a:effectLst/>
                <a:latin typeface="Consolas" panose="020B0609020204030204" pitchFamily="49" charset="0"/>
              </a:rPr>
              <a:t>quantile</a:t>
            </a:r>
            <a:r>
              <a:rPr lang="en-US" sz="1100" b="0" dirty="0">
                <a:solidFill>
                  <a:srgbClr val="BABED8"/>
                </a:solidFill>
                <a:effectLst/>
                <a:latin typeface="Consolas" panose="020B0609020204030204" pitchFamily="49" charset="0"/>
              </a:rPr>
              <a:t>(</a:t>
            </a:r>
            <a:r>
              <a:rPr lang="en-US" sz="1100" b="0" dirty="0">
                <a:solidFill>
                  <a:srgbClr val="F78C6C"/>
                </a:solidFill>
                <a:effectLst/>
                <a:latin typeface="Consolas" panose="020B0609020204030204" pitchFamily="49" charset="0"/>
              </a:rPr>
              <a:t>0.25</a:t>
            </a:r>
            <a:r>
              <a:rPr lang="en-US" sz="1100" b="0" dirty="0">
                <a:solidFill>
                  <a:srgbClr val="BABED8"/>
                </a:solidFill>
                <a:effectLst/>
                <a:latin typeface="Consolas" panose="020B0609020204030204" pitchFamily="49" charset="0"/>
              </a:rPr>
              <a:t>)</a:t>
            </a:r>
          </a:p>
          <a:p>
            <a:r>
              <a:rPr lang="en-US" sz="1100" b="0" dirty="0">
                <a:solidFill>
                  <a:srgbClr val="BABED8"/>
                </a:solidFill>
                <a:effectLst/>
                <a:latin typeface="Consolas" panose="020B0609020204030204" pitchFamily="49" charset="0"/>
              </a:rPr>
              <a:t>Q3 </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err="1">
                <a:solidFill>
                  <a:srgbClr val="BABED8"/>
                </a:solidFill>
                <a:effectLst/>
                <a:latin typeface="Consolas" panose="020B0609020204030204" pitchFamily="49" charset="0"/>
              </a:rPr>
              <a:t>df</a:t>
            </a:r>
            <a:r>
              <a:rPr lang="en-US" sz="1100" b="0" dirty="0">
                <a:solidFill>
                  <a:srgbClr val="BABED8"/>
                </a:solidFill>
                <a:effectLst/>
                <a:latin typeface="Consolas" panose="020B0609020204030204" pitchFamily="49" charset="0"/>
              </a:rPr>
              <a:t>[</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Defect Qty</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a:t>
            </a:r>
            <a:r>
              <a:rPr lang="en-US" sz="1100" b="0" dirty="0">
                <a:solidFill>
                  <a:srgbClr val="82AAFF"/>
                </a:solidFill>
                <a:effectLst/>
                <a:latin typeface="Consolas" panose="020B0609020204030204" pitchFamily="49" charset="0"/>
              </a:rPr>
              <a:t>quantile</a:t>
            </a:r>
            <a:r>
              <a:rPr lang="en-US" sz="1100" b="0" dirty="0">
                <a:solidFill>
                  <a:srgbClr val="BABED8"/>
                </a:solidFill>
                <a:effectLst/>
                <a:latin typeface="Consolas" panose="020B0609020204030204" pitchFamily="49" charset="0"/>
              </a:rPr>
              <a:t>(</a:t>
            </a:r>
            <a:r>
              <a:rPr lang="en-US" sz="1100" b="0" dirty="0">
                <a:solidFill>
                  <a:srgbClr val="F78C6C"/>
                </a:solidFill>
                <a:effectLst/>
                <a:latin typeface="Consolas" panose="020B0609020204030204" pitchFamily="49" charset="0"/>
              </a:rPr>
              <a:t>0.75</a:t>
            </a:r>
            <a:r>
              <a:rPr lang="en-US" sz="1100" b="0" dirty="0">
                <a:solidFill>
                  <a:srgbClr val="BABED8"/>
                </a:solidFill>
                <a:effectLst/>
                <a:latin typeface="Consolas" panose="020B0609020204030204" pitchFamily="49" charset="0"/>
              </a:rPr>
              <a:t>)</a:t>
            </a:r>
          </a:p>
          <a:p>
            <a:r>
              <a:rPr lang="en-US" sz="1100" b="0" dirty="0">
                <a:solidFill>
                  <a:srgbClr val="BABED8"/>
                </a:solidFill>
                <a:effectLst/>
                <a:latin typeface="Consolas" panose="020B0609020204030204" pitchFamily="49" charset="0"/>
              </a:rPr>
              <a:t>IQR </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Q3 </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Q1</a:t>
            </a:r>
          </a:p>
          <a:p>
            <a:r>
              <a:rPr lang="en-US" sz="1100" b="0" dirty="0" err="1">
                <a:solidFill>
                  <a:srgbClr val="BABED8"/>
                </a:solidFill>
                <a:effectLst/>
                <a:latin typeface="Consolas" panose="020B0609020204030204" pitchFamily="49" charset="0"/>
              </a:rPr>
              <a:t>lower_bound</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Q1 </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a:solidFill>
                  <a:srgbClr val="F78C6C"/>
                </a:solidFill>
                <a:effectLst/>
                <a:latin typeface="Consolas" panose="020B0609020204030204" pitchFamily="49" charset="0"/>
              </a:rPr>
              <a:t>1.5</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IQR</a:t>
            </a:r>
          </a:p>
          <a:p>
            <a:r>
              <a:rPr lang="en-US" sz="1100" b="0" dirty="0" err="1">
                <a:solidFill>
                  <a:srgbClr val="BABED8"/>
                </a:solidFill>
                <a:effectLst/>
                <a:latin typeface="Consolas" panose="020B0609020204030204" pitchFamily="49" charset="0"/>
              </a:rPr>
              <a:t>upper_bound</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Q3 </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a:solidFill>
                  <a:srgbClr val="F78C6C"/>
                </a:solidFill>
                <a:effectLst/>
                <a:latin typeface="Consolas" panose="020B0609020204030204" pitchFamily="49" charset="0"/>
              </a:rPr>
              <a:t>1.5</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IQR</a:t>
            </a:r>
          </a:p>
          <a:p>
            <a:br>
              <a:rPr lang="en-US" sz="1100" b="0" dirty="0">
                <a:solidFill>
                  <a:srgbClr val="BABED8"/>
                </a:solidFill>
                <a:effectLst/>
                <a:latin typeface="Consolas" panose="020B0609020204030204" pitchFamily="49" charset="0"/>
              </a:rPr>
            </a:br>
            <a:r>
              <a:rPr lang="en-US" sz="1100" b="0" dirty="0">
                <a:solidFill>
                  <a:srgbClr val="82AAFF"/>
                </a:solidFill>
                <a:effectLst/>
                <a:latin typeface="Consolas" panose="020B0609020204030204" pitchFamily="49" charset="0"/>
              </a:rPr>
              <a:t>print</a:t>
            </a:r>
            <a:r>
              <a:rPr lang="en-US" sz="1100" b="0" dirty="0">
                <a:solidFill>
                  <a:srgbClr val="BABED8"/>
                </a:solidFill>
                <a:effectLst/>
                <a:latin typeface="Consolas" panose="020B0609020204030204" pitchFamily="49" charset="0"/>
              </a:rPr>
              <a:t>(</a:t>
            </a:r>
            <a:r>
              <a:rPr lang="en-US" sz="1100" b="0" dirty="0" err="1">
                <a:solidFill>
                  <a:srgbClr val="82AAFF"/>
                </a:solidFill>
                <a:effectLst/>
                <a:latin typeface="Consolas" panose="020B0609020204030204" pitchFamily="49" charset="0"/>
              </a:rPr>
              <a:t>f</a:t>
            </a:r>
            <a:r>
              <a:rPr lang="en-US" sz="1100" b="0" dirty="0" err="1">
                <a:solidFill>
                  <a:srgbClr val="89DDFF"/>
                </a:solidFill>
                <a:effectLst/>
                <a:latin typeface="Consolas" panose="020B0609020204030204" pitchFamily="49" charset="0"/>
              </a:rPr>
              <a:t>"</a:t>
            </a:r>
            <a:r>
              <a:rPr lang="en-US" sz="1100" b="0" dirty="0" err="1">
                <a:solidFill>
                  <a:srgbClr val="C3E88D"/>
                </a:solidFill>
                <a:effectLst/>
                <a:latin typeface="Consolas" panose="020B0609020204030204" pitchFamily="49" charset="0"/>
              </a:rPr>
              <a:t>Lower</a:t>
            </a:r>
            <a:r>
              <a:rPr lang="en-US" sz="1100" b="0" dirty="0">
                <a:solidFill>
                  <a:srgbClr val="C3E88D"/>
                </a:solidFill>
                <a:effectLst/>
                <a:latin typeface="Consolas" panose="020B0609020204030204" pitchFamily="49" charset="0"/>
              </a:rPr>
              <a:t> bound for </a:t>
            </a:r>
            <a:r>
              <a:rPr lang="en-US" sz="1100" b="0" dirty="0" err="1">
                <a:solidFill>
                  <a:srgbClr val="C3E88D"/>
                </a:solidFill>
                <a:effectLst/>
                <a:latin typeface="Consolas" panose="020B0609020204030204" pitchFamily="49" charset="0"/>
              </a:rPr>
              <a:t>Winsorizing</a:t>
            </a:r>
            <a:r>
              <a:rPr lang="en-US" sz="1100" b="0" dirty="0">
                <a:solidFill>
                  <a:srgbClr val="C3E88D"/>
                </a:solidFill>
                <a:effectLst/>
                <a:latin typeface="Consolas" panose="020B0609020204030204" pitchFamily="49" charset="0"/>
              </a:rPr>
              <a:t>: {</a:t>
            </a:r>
            <a:r>
              <a:rPr lang="en-US" sz="1100" b="0" dirty="0" err="1">
                <a:solidFill>
                  <a:srgbClr val="C3E88D"/>
                </a:solidFill>
                <a:effectLst/>
                <a:latin typeface="Consolas" panose="020B0609020204030204" pitchFamily="49" charset="0"/>
              </a:rPr>
              <a:t>lower_bound</a:t>
            </a:r>
            <a:r>
              <a:rPr lang="en-US" sz="1100" b="0" dirty="0">
                <a:solidFill>
                  <a:srgbClr val="C3E88D"/>
                </a:solidFill>
                <a:effectLst/>
                <a:latin typeface="Consolas" panose="020B0609020204030204" pitchFamily="49" charset="0"/>
              </a:rPr>
              <a:t>}</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a:t>
            </a:r>
          </a:p>
          <a:p>
            <a:r>
              <a:rPr lang="en-US" sz="1100" b="0" dirty="0">
                <a:solidFill>
                  <a:srgbClr val="82AAFF"/>
                </a:solidFill>
                <a:effectLst/>
                <a:latin typeface="Consolas" panose="020B0609020204030204" pitchFamily="49" charset="0"/>
              </a:rPr>
              <a:t>print</a:t>
            </a:r>
            <a:r>
              <a:rPr lang="en-US" sz="1100" b="0" dirty="0">
                <a:solidFill>
                  <a:srgbClr val="BABED8"/>
                </a:solidFill>
                <a:effectLst/>
                <a:latin typeface="Consolas" panose="020B0609020204030204" pitchFamily="49" charset="0"/>
              </a:rPr>
              <a:t>(</a:t>
            </a:r>
            <a:r>
              <a:rPr lang="en-US" sz="1100" b="0" dirty="0" err="1">
                <a:solidFill>
                  <a:srgbClr val="82AAFF"/>
                </a:solidFill>
                <a:effectLst/>
                <a:latin typeface="Consolas" panose="020B0609020204030204" pitchFamily="49" charset="0"/>
              </a:rPr>
              <a:t>f</a:t>
            </a:r>
            <a:r>
              <a:rPr lang="en-US" sz="1100" b="0" dirty="0" err="1">
                <a:solidFill>
                  <a:srgbClr val="89DDFF"/>
                </a:solidFill>
                <a:effectLst/>
                <a:latin typeface="Consolas" panose="020B0609020204030204" pitchFamily="49" charset="0"/>
              </a:rPr>
              <a:t>"</a:t>
            </a:r>
            <a:r>
              <a:rPr lang="en-US" sz="1100" b="0" dirty="0" err="1">
                <a:solidFill>
                  <a:srgbClr val="C3E88D"/>
                </a:solidFill>
                <a:effectLst/>
                <a:latin typeface="Consolas" panose="020B0609020204030204" pitchFamily="49" charset="0"/>
              </a:rPr>
              <a:t>Upper</a:t>
            </a:r>
            <a:r>
              <a:rPr lang="en-US" sz="1100" b="0" dirty="0">
                <a:solidFill>
                  <a:srgbClr val="C3E88D"/>
                </a:solidFill>
                <a:effectLst/>
                <a:latin typeface="Consolas" panose="020B0609020204030204" pitchFamily="49" charset="0"/>
              </a:rPr>
              <a:t> bound for </a:t>
            </a:r>
            <a:r>
              <a:rPr lang="en-US" sz="1100" b="0" dirty="0" err="1">
                <a:solidFill>
                  <a:srgbClr val="C3E88D"/>
                </a:solidFill>
                <a:effectLst/>
                <a:latin typeface="Consolas" panose="020B0609020204030204" pitchFamily="49" charset="0"/>
              </a:rPr>
              <a:t>Winsorizing</a:t>
            </a:r>
            <a:r>
              <a:rPr lang="en-US" sz="1100" b="0" dirty="0">
                <a:solidFill>
                  <a:srgbClr val="C3E88D"/>
                </a:solidFill>
                <a:effectLst/>
                <a:latin typeface="Consolas" panose="020B0609020204030204" pitchFamily="49" charset="0"/>
              </a:rPr>
              <a:t>: {</a:t>
            </a:r>
            <a:r>
              <a:rPr lang="en-US" sz="1100" b="0" dirty="0" err="1">
                <a:solidFill>
                  <a:srgbClr val="C3E88D"/>
                </a:solidFill>
                <a:effectLst/>
                <a:latin typeface="Consolas" panose="020B0609020204030204" pitchFamily="49" charset="0"/>
              </a:rPr>
              <a:t>upper_bound</a:t>
            </a:r>
            <a:r>
              <a:rPr lang="en-US" sz="1100" b="0" dirty="0">
                <a:solidFill>
                  <a:srgbClr val="C3E88D"/>
                </a:solidFill>
                <a:effectLst/>
                <a:latin typeface="Consolas" panose="020B0609020204030204" pitchFamily="49" charset="0"/>
              </a:rPr>
              <a:t>}</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a:t>
            </a:r>
          </a:p>
          <a:p>
            <a:r>
              <a:rPr lang="en-US" sz="1100" b="0" dirty="0" err="1">
                <a:solidFill>
                  <a:srgbClr val="BABED8"/>
                </a:solidFill>
                <a:effectLst/>
                <a:latin typeface="Consolas" panose="020B0609020204030204" pitchFamily="49" charset="0"/>
              </a:rPr>
              <a:t>original_count</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err="1">
                <a:solidFill>
                  <a:srgbClr val="BABED8"/>
                </a:solidFill>
                <a:effectLst/>
                <a:latin typeface="Consolas" panose="020B0609020204030204" pitchFamily="49" charset="0"/>
              </a:rPr>
              <a:t>df</a:t>
            </a:r>
            <a:r>
              <a:rPr lang="en-US" sz="1100" b="0" dirty="0">
                <a:solidFill>
                  <a:srgbClr val="BABED8"/>
                </a:solidFill>
                <a:effectLst/>
                <a:latin typeface="Consolas" panose="020B0609020204030204" pitchFamily="49" charset="0"/>
              </a:rPr>
              <a:t>[</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Downtime min</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a:t>
            </a:r>
            <a:r>
              <a:rPr lang="en-US" sz="1100" b="0" dirty="0">
                <a:solidFill>
                  <a:srgbClr val="82AAFF"/>
                </a:solidFill>
                <a:effectLst/>
                <a:latin typeface="Consolas" panose="020B0609020204030204" pitchFamily="49" charset="0"/>
              </a:rPr>
              <a:t>count</a:t>
            </a:r>
            <a:r>
              <a:rPr lang="en-US" sz="1100" b="0" dirty="0">
                <a:solidFill>
                  <a:srgbClr val="BABED8"/>
                </a:solidFill>
                <a:effectLst/>
                <a:latin typeface="Consolas" panose="020B0609020204030204" pitchFamily="49" charset="0"/>
              </a:rPr>
              <a:t>()</a:t>
            </a:r>
          </a:p>
          <a:p>
            <a:r>
              <a:rPr lang="en-US" sz="1100" b="0" dirty="0" err="1">
                <a:solidFill>
                  <a:srgbClr val="BABED8"/>
                </a:solidFill>
                <a:effectLst/>
                <a:latin typeface="Consolas" panose="020B0609020204030204" pitchFamily="49" charset="0"/>
              </a:rPr>
              <a:t>df.</a:t>
            </a:r>
            <a:r>
              <a:rPr lang="en-US" sz="1100" b="0" dirty="0" err="1">
                <a:solidFill>
                  <a:srgbClr val="FFCB6B"/>
                </a:solidFill>
                <a:effectLst/>
                <a:latin typeface="Consolas" panose="020B0609020204030204" pitchFamily="49" charset="0"/>
              </a:rPr>
              <a:t>loc</a:t>
            </a:r>
            <a:r>
              <a:rPr lang="en-US" sz="1100" b="0" dirty="0">
                <a:solidFill>
                  <a:srgbClr val="BABED8"/>
                </a:solidFill>
                <a:effectLst/>
                <a:latin typeface="Consolas" panose="020B0609020204030204" pitchFamily="49" charset="0"/>
              </a:rPr>
              <a:t>[</a:t>
            </a:r>
            <a:r>
              <a:rPr lang="en-US" sz="1100" b="0" dirty="0" err="1">
                <a:solidFill>
                  <a:srgbClr val="BABED8"/>
                </a:solidFill>
                <a:effectLst/>
                <a:latin typeface="Consolas" panose="020B0609020204030204" pitchFamily="49" charset="0"/>
              </a:rPr>
              <a:t>df</a:t>
            </a:r>
            <a:r>
              <a:rPr lang="en-US" sz="1100" b="0" dirty="0">
                <a:solidFill>
                  <a:srgbClr val="BABED8"/>
                </a:solidFill>
                <a:effectLst/>
                <a:latin typeface="Consolas" panose="020B0609020204030204" pitchFamily="49" charset="0"/>
              </a:rPr>
              <a:t>[</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Defect Qty</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&lt;</a:t>
            </a:r>
            <a:r>
              <a:rPr lang="en-US" sz="1100" b="0" dirty="0">
                <a:solidFill>
                  <a:srgbClr val="BABED8"/>
                </a:solidFill>
                <a:effectLst/>
                <a:latin typeface="Consolas" panose="020B0609020204030204" pitchFamily="49" charset="0"/>
              </a:rPr>
              <a:t> </a:t>
            </a:r>
            <a:r>
              <a:rPr lang="en-US" sz="1100" b="0" dirty="0" err="1">
                <a:solidFill>
                  <a:srgbClr val="BABED8"/>
                </a:solidFill>
                <a:effectLst/>
                <a:latin typeface="Consolas" panose="020B0609020204030204" pitchFamily="49" charset="0"/>
              </a:rPr>
              <a:t>lower_bound</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Defect Qty</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err="1">
                <a:solidFill>
                  <a:srgbClr val="BABED8"/>
                </a:solidFill>
                <a:effectLst/>
                <a:latin typeface="Consolas" panose="020B0609020204030204" pitchFamily="49" charset="0"/>
              </a:rPr>
              <a:t>lower_bound</a:t>
            </a:r>
            <a:endParaRPr lang="en-US" sz="1100" b="0" dirty="0">
              <a:solidFill>
                <a:srgbClr val="BABED8"/>
              </a:solidFill>
              <a:effectLst/>
              <a:latin typeface="Consolas" panose="020B0609020204030204" pitchFamily="49" charset="0"/>
            </a:endParaRPr>
          </a:p>
          <a:p>
            <a:r>
              <a:rPr lang="en-US" sz="1100" b="0" dirty="0" err="1">
                <a:solidFill>
                  <a:srgbClr val="BABED8"/>
                </a:solidFill>
                <a:effectLst/>
                <a:latin typeface="Consolas" panose="020B0609020204030204" pitchFamily="49" charset="0"/>
              </a:rPr>
              <a:t>df.</a:t>
            </a:r>
            <a:r>
              <a:rPr lang="en-US" sz="1100" b="0" dirty="0" err="1">
                <a:solidFill>
                  <a:srgbClr val="FFCB6B"/>
                </a:solidFill>
                <a:effectLst/>
                <a:latin typeface="Consolas" panose="020B0609020204030204" pitchFamily="49" charset="0"/>
              </a:rPr>
              <a:t>loc</a:t>
            </a:r>
            <a:r>
              <a:rPr lang="en-US" sz="1100" b="0" dirty="0">
                <a:solidFill>
                  <a:srgbClr val="BABED8"/>
                </a:solidFill>
                <a:effectLst/>
                <a:latin typeface="Consolas" panose="020B0609020204030204" pitchFamily="49" charset="0"/>
              </a:rPr>
              <a:t>[</a:t>
            </a:r>
            <a:r>
              <a:rPr lang="en-US" sz="1100" b="0" dirty="0" err="1">
                <a:solidFill>
                  <a:srgbClr val="BABED8"/>
                </a:solidFill>
                <a:effectLst/>
                <a:latin typeface="Consolas" panose="020B0609020204030204" pitchFamily="49" charset="0"/>
              </a:rPr>
              <a:t>df</a:t>
            </a:r>
            <a:r>
              <a:rPr lang="en-US" sz="1100" b="0" dirty="0">
                <a:solidFill>
                  <a:srgbClr val="BABED8"/>
                </a:solidFill>
                <a:effectLst/>
                <a:latin typeface="Consolas" panose="020B0609020204030204" pitchFamily="49" charset="0"/>
              </a:rPr>
              <a:t>[</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Defect Qty</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&gt;</a:t>
            </a:r>
            <a:r>
              <a:rPr lang="en-US" sz="1100" b="0" dirty="0">
                <a:solidFill>
                  <a:srgbClr val="BABED8"/>
                </a:solidFill>
                <a:effectLst/>
                <a:latin typeface="Consolas" panose="020B0609020204030204" pitchFamily="49" charset="0"/>
              </a:rPr>
              <a:t> </a:t>
            </a:r>
            <a:r>
              <a:rPr lang="en-US" sz="1100" b="0" dirty="0" err="1">
                <a:solidFill>
                  <a:srgbClr val="BABED8"/>
                </a:solidFill>
                <a:effectLst/>
                <a:latin typeface="Consolas" panose="020B0609020204030204" pitchFamily="49" charset="0"/>
              </a:rPr>
              <a:t>upper_bound</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Defect Qty</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err="1">
                <a:solidFill>
                  <a:srgbClr val="BABED8"/>
                </a:solidFill>
                <a:effectLst/>
                <a:latin typeface="Consolas" panose="020B0609020204030204" pitchFamily="49" charset="0"/>
              </a:rPr>
              <a:t>upper_bound</a:t>
            </a:r>
            <a:endParaRPr lang="en-US" sz="1100" b="0" dirty="0">
              <a:solidFill>
                <a:srgbClr val="BABED8"/>
              </a:solidFill>
              <a:effectLst/>
              <a:latin typeface="Consolas" panose="020B0609020204030204" pitchFamily="49" charset="0"/>
            </a:endParaRPr>
          </a:p>
          <a:p>
            <a:r>
              <a:rPr lang="en-US" sz="1100" b="0" dirty="0" err="1">
                <a:solidFill>
                  <a:srgbClr val="BABED8"/>
                </a:solidFill>
                <a:effectLst/>
                <a:latin typeface="Consolas" panose="020B0609020204030204" pitchFamily="49" charset="0"/>
              </a:rPr>
              <a:t>adjusted_count</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err="1">
                <a:solidFill>
                  <a:srgbClr val="BABED8"/>
                </a:solidFill>
                <a:effectLst/>
                <a:latin typeface="Consolas" panose="020B0609020204030204" pitchFamily="49" charset="0"/>
              </a:rPr>
              <a:t>df.</a:t>
            </a:r>
            <a:r>
              <a:rPr lang="en-US" sz="1100" b="0" dirty="0" err="1">
                <a:solidFill>
                  <a:srgbClr val="FFCB6B"/>
                </a:solidFill>
                <a:effectLst/>
                <a:latin typeface="Consolas" panose="020B0609020204030204" pitchFamily="49" charset="0"/>
              </a:rPr>
              <a:t>loc</a:t>
            </a:r>
            <a:r>
              <a:rPr lang="en-US" sz="1100" b="0" dirty="0">
                <a:solidFill>
                  <a:srgbClr val="BABED8"/>
                </a:solidFill>
                <a:effectLst/>
                <a:latin typeface="Consolas" panose="020B0609020204030204" pitchFamily="49" charset="0"/>
              </a:rPr>
              <a:t>[(</a:t>
            </a:r>
            <a:r>
              <a:rPr lang="en-US" sz="1100" b="0" dirty="0" err="1">
                <a:solidFill>
                  <a:srgbClr val="BABED8"/>
                </a:solidFill>
                <a:effectLst/>
                <a:latin typeface="Consolas" panose="020B0609020204030204" pitchFamily="49" charset="0"/>
              </a:rPr>
              <a:t>df</a:t>
            </a:r>
            <a:r>
              <a:rPr lang="en-US" sz="1100" b="0" dirty="0">
                <a:solidFill>
                  <a:srgbClr val="BABED8"/>
                </a:solidFill>
                <a:effectLst/>
                <a:latin typeface="Consolas" panose="020B0609020204030204" pitchFamily="49" charset="0"/>
              </a:rPr>
              <a:t>[</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Defect Qty</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&lt;</a:t>
            </a:r>
            <a:r>
              <a:rPr lang="en-US" sz="1100" b="0" dirty="0">
                <a:solidFill>
                  <a:srgbClr val="BABED8"/>
                </a:solidFill>
                <a:effectLst/>
                <a:latin typeface="Consolas" panose="020B0609020204030204" pitchFamily="49" charset="0"/>
              </a:rPr>
              <a:t> </a:t>
            </a:r>
            <a:r>
              <a:rPr lang="en-US" sz="1100" b="0" dirty="0" err="1">
                <a:solidFill>
                  <a:srgbClr val="BABED8"/>
                </a:solidFill>
                <a:effectLst/>
                <a:latin typeface="Consolas" panose="020B0609020204030204" pitchFamily="49" charset="0"/>
              </a:rPr>
              <a:t>lower_bound</a:t>
            </a:r>
            <a:r>
              <a:rPr lang="en-US" sz="1100" b="0" dirty="0">
                <a:solidFill>
                  <a:srgbClr val="BABED8"/>
                </a:solidFill>
                <a:effectLst/>
                <a:latin typeface="Consolas" panose="020B0609020204030204" pitchFamily="49" charset="0"/>
              </a:rPr>
              <a:t>) | (</a:t>
            </a:r>
            <a:r>
              <a:rPr lang="en-US" sz="1100" b="0" dirty="0" err="1">
                <a:solidFill>
                  <a:srgbClr val="BABED8"/>
                </a:solidFill>
                <a:effectLst/>
                <a:latin typeface="Consolas" panose="020B0609020204030204" pitchFamily="49" charset="0"/>
              </a:rPr>
              <a:t>df</a:t>
            </a:r>
            <a:r>
              <a:rPr lang="en-US" sz="1100" b="0" dirty="0">
                <a:solidFill>
                  <a:srgbClr val="BABED8"/>
                </a:solidFill>
                <a:effectLst/>
                <a:latin typeface="Consolas" panose="020B0609020204030204" pitchFamily="49" charset="0"/>
              </a:rPr>
              <a:t>[</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Defect Qty</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&gt;</a:t>
            </a:r>
            <a:r>
              <a:rPr lang="en-US" sz="1100" b="0" dirty="0">
                <a:solidFill>
                  <a:srgbClr val="BABED8"/>
                </a:solidFill>
                <a:effectLst/>
                <a:latin typeface="Consolas" panose="020B0609020204030204" pitchFamily="49" charset="0"/>
              </a:rPr>
              <a:t> </a:t>
            </a:r>
            <a:r>
              <a:rPr lang="en-US" sz="1100" b="0" dirty="0" err="1">
                <a:solidFill>
                  <a:srgbClr val="BABED8"/>
                </a:solidFill>
                <a:effectLst/>
                <a:latin typeface="Consolas" panose="020B0609020204030204" pitchFamily="49" charset="0"/>
              </a:rPr>
              <a:t>upper_bound</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Defect Qty</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a:t>
            </a:r>
            <a:r>
              <a:rPr lang="en-US" sz="1100" b="0" dirty="0">
                <a:solidFill>
                  <a:srgbClr val="82AAFF"/>
                </a:solidFill>
                <a:effectLst/>
                <a:latin typeface="Consolas" panose="020B0609020204030204" pitchFamily="49" charset="0"/>
              </a:rPr>
              <a:t>count</a:t>
            </a:r>
            <a:r>
              <a:rPr lang="en-US" sz="1100" b="0" dirty="0">
                <a:solidFill>
                  <a:srgbClr val="BABED8"/>
                </a:solidFill>
                <a:effectLst/>
                <a:latin typeface="Consolas" panose="020B0609020204030204" pitchFamily="49" charset="0"/>
              </a:rPr>
              <a:t>()</a:t>
            </a:r>
          </a:p>
          <a:p>
            <a:r>
              <a:rPr lang="en-US" sz="1100" b="0" dirty="0">
                <a:solidFill>
                  <a:srgbClr val="82AAFF"/>
                </a:solidFill>
                <a:effectLst/>
                <a:latin typeface="Consolas" panose="020B0609020204030204" pitchFamily="49" charset="0"/>
              </a:rPr>
              <a:t>print</a:t>
            </a:r>
            <a:r>
              <a:rPr lang="en-US" sz="1100" b="0" dirty="0">
                <a:solidFill>
                  <a:srgbClr val="BABED8"/>
                </a:solidFill>
                <a:effectLst/>
                <a:latin typeface="Consolas" panose="020B0609020204030204" pitchFamily="49" charset="0"/>
              </a:rPr>
              <a:t>(</a:t>
            </a:r>
            <a:r>
              <a:rPr lang="en-US" sz="1100" b="0" dirty="0" err="1">
                <a:solidFill>
                  <a:srgbClr val="82AAFF"/>
                </a:solidFill>
                <a:effectLst/>
                <a:latin typeface="Consolas" panose="020B0609020204030204" pitchFamily="49" charset="0"/>
              </a:rPr>
              <a:t>f</a:t>
            </a:r>
            <a:r>
              <a:rPr lang="en-US" sz="1100" b="0" dirty="0" err="1">
                <a:solidFill>
                  <a:srgbClr val="89DDFF"/>
                </a:solidFill>
                <a:effectLst/>
                <a:latin typeface="Consolas" panose="020B0609020204030204" pitchFamily="49" charset="0"/>
              </a:rPr>
              <a:t>"</a:t>
            </a:r>
            <a:r>
              <a:rPr lang="en-US" sz="1100" b="0" dirty="0" err="1">
                <a:solidFill>
                  <a:srgbClr val="C3E88D"/>
                </a:solidFill>
                <a:effectLst/>
                <a:latin typeface="Consolas" panose="020B0609020204030204" pitchFamily="49" charset="0"/>
              </a:rPr>
              <a:t>Handled</a:t>
            </a:r>
            <a:r>
              <a:rPr lang="en-US" sz="1100" b="0" dirty="0">
                <a:solidFill>
                  <a:srgbClr val="C3E88D"/>
                </a:solidFill>
                <a:effectLst/>
                <a:latin typeface="Consolas" panose="020B0609020204030204" pitchFamily="49" charset="0"/>
              </a:rPr>
              <a:t> Defect Qty outliers with </a:t>
            </a:r>
            <a:r>
              <a:rPr lang="en-US" sz="1100" b="0" dirty="0" err="1">
                <a:solidFill>
                  <a:srgbClr val="C3E88D"/>
                </a:solidFill>
                <a:effectLst/>
                <a:latin typeface="Consolas" panose="020B0609020204030204" pitchFamily="49" charset="0"/>
              </a:rPr>
              <a:t>Winsorizing</a:t>
            </a:r>
            <a:r>
              <a:rPr lang="en-US" sz="1100" b="0" dirty="0">
                <a:solidFill>
                  <a:srgbClr val="C3E88D"/>
                </a:solidFill>
                <a:effectLst/>
                <a:latin typeface="Consolas" panose="020B0609020204030204" pitchFamily="49" charset="0"/>
              </a:rPr>
              <a:t>.</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a:t>
            </a:r>
          </a:p>
          <a:p>
            <a:r>
              <a:rPr lang="en-US" sz="1100" b="0" dirty="0" err="1">
                <a:solidFill>
                  <a:srgbClr val="BABED8"/>
                </a:solidFill>
                <a:effectLst/>
                <a:latin typeface="Consolas" panose="020B0609020204030204" pitchFamily="49" charset="0"/>
              </a:rPr>
              <a:t>df.</a:t>
            </a:r>
            <a:r>
              <a:rPr lang="en-US" sz="1100" b="0" dirty="0" err="1">
                <a:solidFill>
                  <a:srgbClr val="82AAFF"/>
                </a:solidFill>
                <a:effectLst/>
                <a:latin typeface="Consolas" panose="020B0609020204030204" pitchFamily="49" charset="0"/>
              </a:rPr>
              <a:t>to_excel</a:t>
            </a:r>
            <a:r>
              <a:rPr lang="en-US" sz="1100" b="0" dirty="0">
                <a:solidFill>
                  <a:srgbClr val="BABED8"/>
                </a:solidFill>
                <a:effectLst/>
                <a:latin typeface="Consolas" panose="020B0609020204030204" pitchFamily="49" charset="0"/>
              </a:rPr>
              <a:t>(</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C:dataset.xlsx</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index</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False)</a:t>
            </a:r>
          </a:p>
          <a:p>
            <a:r>
              <a:rPr lang="en-US" sz="1100" b="0" dirty="0">
                <a:solidFill>
                  <a:srgbClr val="82AAFF"/>
                </a:solidFill>
                <a:effectLst/>
                <a:latin typeface="Consolas" panose="020B0609020204030204" pitchFamily="49" charset="0"/>
              </a:rPr>
              <a:t>print</a:t>
            </a:r>
            <a:r>
              <a:rPr lang="en-US" sz="1100" b="0" dirty="0">
                <a:solidFill>
                  <a:srgbClr val="BABED8"/>
                </a:solidFill>
                <a:effectLst/>
                <a:latin typeface="Consolas" panose="020B0609020204030204" pitchFamily="49" charset="0"/>
              </a:rPr>
              <a:t>(</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Data saved to 'dataset.xlsx'.</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a:t>
            </a:r>
          </a:p>
        </p:txBody>
      </p:sp>
      <p:grpSp>
        <p:nvGrpSpPr>
          <p:cNvPr id="9" name="Group 8">
            <a:extLst>
              <a:ext uri="{FF2B5EF4-FFF2-40B4-BE49-F238E27FC236}">
                <a16:creationId xmlns:a16="http://schemas.microsoft.com/office/drawing/2014/main" id="{5471B475-CD1A-0D58-7EAF-66ABE0709CEE}"/>
              </a:ext>
            </a:extLst>
          </p:cNvPr>
          <p:cNvGrpSpPr/>
          <p:nvPr/>
        </p:nvGrpSpPr>
        <p:grpSpPr>
          <a:xfrm>
            <a:off x="7746003" y="1191880"/>
            <a:ext cx="412439" cy="70872"/>
            <a:chOff x="4721226" y="1668942"/>
            <a:chExt cx="412439" cy="70872"/>
          </a:xfrm>
        </p:grpSpPr>
        <p:sp>
          <p:nvSpPr>
            <p:cNvPr id="12" name="Oval 11">
              <a:extLst>
                <a:ext uri="{FF2B5EF4-FFF2-40B4-BE49-F238E27FC236}">
                  <a16:creationId xmlns:a16="http://schemas.microsoft.com/office/drawing/2014/main" id="{1ACD8E68-FB5A-7AC2-4D91-401CD184CBE3}"/>
                </a:ext>
              </a:extLst>
            </p:cNvPr>
            <p:cNvSpPr/>
            <p:nvPr/>
          </p:nvSpPr>
          <p:spPr>
            <a:xfrm>
              <a:off x="4721226" y="1668943"/>
              <a:ext cx="70871" cy="70871"/>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22B78EA4-4916-69EF-9F52-9847D0F46674}"/>
                </a:ext>
              </a:extLst>
            </p:cNvPr>
            <p:cNvSpPr/>
            <p:nvPr/>
          </p:nvSpPr>
          <p:spPr>
            <a:xfrm>
              <a:off x="4889613" y="1668942"/>
              <a:ext cx="70871" cy="70871"/>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B5DF964-FE2B-7523-43FC-C45316914899}"/>
                </a:ext>
              </a:extLst>
            </p:cNvPr>
            <p:cNvSpPr/>
            <p:nvPr/>
          </p:nvSpPr>
          <p:spPr>
            <a:xfrm>
              <a:off x="5062794" y="1668943"/>
              <a:ext cx="70871" cy="7087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3" name="TextBox 2">
            <a:extLst>
              <a:ext uri="{FF2B5EF4-FFF2-40B4-BE49-F238E27FC236}">
                <a16:creationId xmlns:a16="http://schemas.microsoft.com/office/drawing/2014/main" id="{74EB1FE5-83C0-0831-F588-CA3BE0E37169}"/>
              </a:ext>
            </a:extLst>
          </p:cNvPr>
          <p:cNvSpPr txBox="1"/>
          <p:nvPr/>
        </p:nvSpPr>
        <p:spPr>
          <a:xfrm>
            <a:off x="7653261" y="4303457"/>
            <a:ext cx="647699" cy="246221"/>
          </a:xfrm>
          <a:prstGeom prst="rect">
            <a:avLst/>
          </a:prstGeom>
          <a:noFill/>
        </p:spPr>
        <p:txBody>
          <a:bodyPr wrap="square">
            <a:spAutoFit/>
          </a:bodyPr>
          <a:lstStyle/>
          <a:p>
            <a:pPr algn="ctr"/>
            <a:r>
              <a:rPr lang="en-US" sz="1000" dirty="0">
                <a:solidFill>
                  <a:schemeClr val="accent6">
                    <a:lumMod val="75000"/>
                  </a:schemeClr>
                </a:solidFill>
                <a:latin typeface="Sofia Sans Semi Condensed"/>
                <a:sym typeface="Sofia Sans Semi Condensed"/>
              </a:rPr>
              <a:t>Python</a:t>
            </a:r>
          </a:p>
        </p:txBody>
      </p:sp>
    </p:spTree>
    <p:extLst>
      <p:ext uri="{BB962C8B-B14F-4D97-AF65-F5344CB8AC3E}">
        <p14:creationId xmlns:p14="http://schemas.microsoft.com/office/powerpoint/2010/main" val="2814151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10" name="Google Shape;212;p35">
            <a:extLst>
              <a:ext uri="{FF2B5EF4-FFF2-40B4-BE49-F238E27FC236}">
                <a16:creationId xmlns:a16="http://schemas.microsoft.com/office/drawing/2014/main" id="{0ED4DD06-0CF9-05C1-9004-AFDBCEF2CE06}"/>
              </a:ext>
            </a:extLst>
          </p:cNvPr>
          <p:cNvSpPr/>
          <p:nvPr/>
        </p:nvSpPr>
        <p:spPr>
          <a:xfrm>
            <a:off x="279779" y="382138"/>
            <a:ext cx="8598090" cy="44082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4;p35">
            <a:extLst>
              <a:ext uri="{FF2B5EF4-FFF2-40B4-BE49-F238E27FC236}">
                <a16:creationId xmlns:a16="http://schemas.microsoft.com/office/drawing/2014/main" id="{A72FAC0A-7FFC-3862-39FC-4E6EF468AB47}"/>
              </a:ext>
            </a:extLst>
          </p:cNvPr>
          <p:cNvSpPr txBox="1">
            <a:spLocks noGrp="1"/>
          </p:cNvSpPr>
          <p:nvPr>
            <p:ph type="subTitle" idx="1"/>
          </p:nvPr>
        </p:nvSpPr>
        <p:spPr>
          <a:xfrm>
            <a:off x="2562894" y="116811"/>
            <a:ext cx="4018162" cy="475800"/>
          </a:xfrm>
          <a:prstGeom prst="rect">
            <a:avLst/>
          </a:prstGeom>
        </p:spPr>
        <p:txBody>
          <a:bodyPr spcFirstLastPara="1" wrap="square" lIns="91425" tIns="91425" rIns="91425" bIns="91425" anchor="ctr" anchorCtr="0">
            <a:noAutofit/>
          </a:bodyPr>
          <a:lstStyle/>
          <a:p>
            <a:pPr marL="0" indent="0"/>
            <a:r>
              <a:rPr lang="en-US" dirty="0"/>
              <a:t>Dealing with outliers</a:t>
            </a:r>
          </a:p>
        </p:txBody>
      </p:sp>
      <p:pic>
        <p:nvPicPr>
          <p:cNvPr id="6" name="Picture 5" descr="A logo of a globe with a graduation cap&#10;&#10;Description automatically generated">
            <a:extLst>
              <a:ext uri="{FF2B5EF4-FFF2-40B4-BE49-F238E27FC236}">
                <a16:creationId xmlns:a16="http://schemas.microsoft.com/office/drawing/2014/main" id="{17FC00CE-5477-ECFA-C65A-3543F8D4CF32}"/>
              </a:ext>
            </a:extLst>
          </p:cNvPr>
          <p:cNvPicPr>
            <a:picLocks noChangeAspect="1"/>
          </p:cNvPicPr>
          <p:nvPr/>
        </p:nvPicPr>
        <p:blipFill>
          <a:blip r:embed="rId3"/>
          <a:srcRect b="15583"/>
          <a:stretch/>
        </p:blipFill>
        <p:spPr>
          <a:xfrm>
            <a:off x="8576399" y="4681954"/>
            <a:ext cx="491400" cy="381366"/>
          </a:xfrm>
          <a:prstGeom prst="rect">
            <a:avLst/>
          </a:prstGeom>
        </p:spPr>
      </p:pic>
      <p:sp>
        <p:nvSpPr>
          <p:cNvPr id="11" name="TextBox 10">
            <a:extLst>
              <a:ext uri="{FF2B5EF4-FFF2-40B4-BE49-F238E27FC236}">
                <a16:creationId xmlns:a16="http://schemas.microsoft.com/office/drawing/2014/main" id="{8A03CB51-0738-5CC4-8E7A-86194AF91D83}"/>
              </a:ext>
            </a:extLst>
          </p:cNvPr>
          <p:cNvSpPr txBox="1"/>
          <p:nvPr/>
        </p:nvSpPr>
        <p:spPr>
          <a:xfrm>
            <a:off x="3233080" y="627968"/>
            <a:ext cx="2677790" cy="307777"/>
          </a:xfrm>
          <a:prstGeom prst="rect">
            <a:avLst/>
          </a:prstGeom>
          <a:noFill/>
        </p:spPr>
        <p:txBody>
          <a:bodyPr wrap="square">
            <a:spAutoFit/>
          </a:bodyPr>
          <a:lstStyle/>
          <a:p>
            <a:pPr algn="ctr"/>
            <a:r>
              <a:rPr lang="en-US" dirty="0">
                <a:solidFill>
                  <a:schemeClr val="lt1"/>
                </a:solidFill>
                <a:latin typeface="Sofia Sans Semi Condensed"/>
                <a:sym typeface="Sofia Sans Semi Condensed"/>
              </a:rPr>
              <a:t>Defect quantity outliers</a:t>
            </a:r>
          </a:p>
        </p:txBody>
      </p:sp>
      <mc:AlternateContent xmlns:mc="http://schemas.openxmlformats.org/markup-compatibility/2006" xmlns:cx1="http://schemas.microsoft.com/office/drawing/2015/9/8/chartex">
        <mc:Choice Requires="cx1">
          <p:graphicFrame>
            <p:nvGraphicFramePr>
              <p:cNvPr id="2" name="Chart 1">
                <a:extLst>
                  <a:ext uri="{FF2B5EF4-FFF2-40B4-BE49-F238E27FC236}">
                    <a16:creationId xmlns:a16="http://schemas.microsoft.com/office/drawing/2014/main" id="{8418DAD5-7B65-410E-A2AF-99171ED8F0F3}"/>
                  </a:ext>
                </a:extLst>
              </p:cNvPr>
              <p:cNvGraphicFramePr/>
              <p:nvPr>
                <p:extLst>
                  <p:ext uri="{D42A27DB-BD31-4B8C-83A1-F6EECF244321}">
                    <p14:modId xmlns:p14="http://schemas.microsoft.com/office/powerpoint/2010/main" val="127060101"/>
                  </p:ext>
                </p:extLst>
              </p:nvPr>
            </p:nvGraphicFramePr>
            <p:xfrm>
              <a:off x="1536729" y="1224148"/>
              <a:ext cx="6084190" cy="2934679"/>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2" name="Chart 1">
                <a:extLst>
                  <a:ext uri="{FF2B5EF4-FFF2-40B4-BE49-F238E27FC236}">
                    <a16:creationId xmlns:a16="http://schemas.microsoft.com/office/drawing/2014/main" id="{8418DAD5-7B65-410E-A2AF-99171ED8F0F3}"/>
                  </a:ext>
                </a:extLst>
              </p:cNvPr>
              <p:cNvPicPr>
                <a:picLocks noGrp="1" noRot="1" noChangeAspect="1" noMove="1" noResize="1" noEditPoints="1" noAdjustHandles="1" noChangeArrowheads="1" noChangeShapeType="1"/>
              </p:cNvPicPr>
              <p:nvPr/>
            </p:nvPicPr>
            <p:blipFill>
              <a:blip r:embed="rId5"/>
              <a:stretch>
                <a:fillRect/>
              </a:stretch>
            </p:blipFill>
            <p:spPr>
              <a:xfrm>
                <a:off x="1536729" y="1224148"/>
                <a:ext cx="6084190" cy="2934679"/>
              </a:xfrm>
              <a:prstGeom prst="rect">
                <a:avLst/>
              </a:prstGeom>
            </p:spPr>
          </p:pic>
        </mc:Fallback>
      </mc:AlternateContent>
    </p:spTree>
    <p:extLst>
      <p:ext uri="{BB962C8B-B14F-4D97-AF65-F5344CB8AC3E}">
        <p14:creationId xmlns:p14="http://schemas.microsoft.com/office/powerpoint/2010/main" val="1932926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9" name="Google Shape;212;p35">
            <a:extLst>
              <a:ext uri="{FF2B5EF4-FFF2-40B4-BE49-F238E27FC236}">
                <a16:creationId xmlns:a16="http://schemas.microsoft.com/office/drawing/2014/main" id="{0086F1F9-E876-9D48-A4FE-1394613078D4}"/>
              </a:ext>
            </a:extLst>
          </p:cNvPr>
          <p:cNvSpPr/>
          <p:nvPr/>
        </p:nvSpPr>
        <p:spPr>
          <a:xfrm>
            <a:off x="0" y="4457699"/>
            <a:ext cx="9144000" cy="685801"/>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A black background with white text&#10;&#10;Description automatically generated">
            <a:extLst>
              <a:ext uri="{FF2B5EF4-FFF2-40B4-BE49-F238E27FC236}">
                <a16:creationId xmlns:a16="http://schemas.microsoft.com/office/drawing/2014/main" id="{F7DF43CC-6BC8-8D89-A6AC-35B331092DCD}"/>
              </a:ext>
            </a:extLst>
          </p:cNvPr>
          <p:cNvPicPr>
            <a:picLocks noChangeAspect="1"/>
          </p:cNvPicPr>
          <p:nvPr/>
        </p:nvPicPr>
        <p:blipFill>
          <a:blip r:embed="rId3"/>
          <a:stretch>
            <a:fillRect/>
          </a:stretch>
        </p:blipFill>
        <p:spPr>
          <a:xfrm>
            <a:off x="147638" y="4510125"/>
            <a:ext cx="1131173" cy="568764"/>
          </a:xfrm>
          <a:prstGeom prst="rect">
            <a:avLst/>
          </a:prstGeom>
        </p:spPr>
      </p:pic>
      <p:pic>
        <p:nvPicPr>
          <p:cNvPr id="8" name="Picture 7" descr="A logo of a globe with a graduation cap&#10;&#10;Description automatically generated">
            <a:extLst>
              <a:ext uri="{FF2B5EF4-FFF2-40B4-BE49-F238E27FC236}">
                <a16:creationId xmlns:a16="http://schemas.microsoft.com/office/drawing/2014/main" id="{4ECC69DE-529D-477B-E8DA-0E73F749FBB7}"/>
              </a:ext>
            </a:extLst>
          </p:cNvPr>
          <p:cNvPicPr>
            <a:picLocks noChangeAspect="1"/>
          </p:cNvPicPr>
          <p:nvPr/>
        </p:nvPicPr>
        <p:blipFill>
          <a:blip r:embed="rId4"/>
          <a:srcRect b="15475"/>
          <a:stretch/>
        </p:blipFill>
        <p:spPr>
          <a:xfrm>
            <a:off x="4255793" y="4546974"/>
            <a:ext cx="637075" cy="495066"/>
          </a:xfrm>
          <a:prstGeom prst="rect">
            <a:avLst/>
          </a:prstGeom>
        </p:spPr>
      </p:pic>
      <p:pic>
        <p:nvPicPr>
          <p:cNvPr id="13" name="Picture 12" descr="A blue and grey logo&#10;&#10;Description automatically generated">
            <a:extLst>
              <a:ext uri="{FF2B5EF4-FFF2-40B4-BE49-F238E27FC236}">
                <a16:creationId xmlns:a16="http://schemas.microsoft.com/office/drawing/2014/main" id="{7E37484B-15A8-23C3-820C-CFD1B7A9B280}"/>
              </a:ext>
            </a:extLst>
          </p:cNvPr>
          <p:cNvPicPr>
            <a:picLocks noChangeAspect="1"/>
          </p:cNvPicPr>
          <p:nvPr/>
        </p:nvPicPr>
        <p:blipFill>
          <a:blip r:embed="rId5"/>
          <a:stretch>
            <a:fillRect/>
          </a:stretch>
        </p:blipFill>
        <p:spPr>
          <a:xfrm>
            <a:off x="7749132" y="4693485"/>
            <a:ext cx="1191590" cy="244276"/>
          </a:xfrm>
          <a:prstGeom prst="rect">
            <a:avLst/>
          </a:prstGeom>
        </p:spPr>
      </p:pic>
      <p:sp>
        <p:nvSpPr>
          <p:cNvPr id="10" name="Google Shape;212;p35">
            <a:extLst>
              <a:ext uri="{FF2B5EF4-FFF2-40B4-BE49-F238E27FC236}">
                <a16:creationId xmlns:a16="http://schemas.microsoft.com/office/drawing/2014/main" id="{0ED4DD06-0CF9-05C1-9004-AFDBCEF2CE06}"/>
              </a:ext>
            </a:extLst>
          </p:cNvPr>
          <p:cNvSpPr/>
          <p:nvPr/>
        </p:nvSpPr>
        <p:spPr>
          <a:xfrm>
            <a:off x="-25" y="-1"/>
            <a:ext cx="9144000" cy="44577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1;p37">
            <a:extLst>
              <a:ext uri="{FF2B5EF4-FFF2-40B4-BE49-F238E27FC236}">
                <a16:creationId xmlns:a16="http://schemas.microsoft.com/office/drawing/2014/main" id="{B0E6350B-C586-F288-39B3-3983C8C070B3}"/>
              </a:ext>
            </a:extLst>
          </p:cNvPr>
          <p:cNvSpPr txBox="1">
            <a:spLocks/>
          </p:cNvSpPr>
          <p:nvPr/>
        </p:nvSpPr>
        <p:spPr>
          <a:xfrm>
            <a:off x="3701086" y="1733559"/>
            <a:ext cx="1746488" cy="484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lt1"/>
                </a:solidFill>
                <a:latin typeface="Orbitron"/>
              </a:rPr>
              <a:t>Mohamed Selim</a:t>
            </a:r>
            <a:endParaRPr lang="en-US" dirty="0">
              <a:solidFill>
                <a:schemeClr val="lt1"/>
              </a:solidFill>
              <a:latin typeface="Orbitron"/>
              <a:sym typeface="Orbitron"/>
            </a:endParaRPr>
          </a:p>
        </p:txBody>
      </p:sp>
      <p:pic>
        <p:nvPicPr>
          <p:cNvPr id="32" name="Picture 31" descr="A person in a black shirt&#10;&#10;Description automatically generated">
            <a:extLst>
              <a:ext uri="{FF2B5EF4-FFF2-40B4-BE49-F238E27FC236}">
                <a16:creationId xmlns:a16="http://schemas.microsoft.com/office/drawing/2014/main" id="{326CEF13-427C-F1E4-15B8-09725B93BAE9}"/>
              </a:ext>
            </a:extLst>
          </p:cNvPr>
          <p:cNvPicPr>
            <a:picLocks noChangeAspect="1"/>
          </p:cNvPicPr>
          <p:nvPr/>
        </p:nvPicPr>
        <p:blipFill>
          <a:blip r:embed="rId6">
            <a:alphaModFix/>
          </a:blip>
          <a:stretch>
            <a:fillRect/>
          </a:stretch>
        </p:blipFill>
        <p:spPr>
          <a:xfrm>
            <a:off x="3857630" y="386452"/>
            <a:ext cx="1375804" cy="1375804"/>
          </a:xfrm>
          <a:prstGeom prst="ellipse">
            <a:avLst/>
          </a:prstGeom>
          <a:noFill/>
          <a:ln w="9525" cap="flat" cmpd="sng">
            <a:solidFill>
              <a:schemeClr val="accent1"/>
            </a:solidFill>
            <a:prstDash val="solid"/>
            <a:round/>
            <a:headEnd type="none" w="sm" len="sm"/>
            <a:tailEnd type="none" w="sm" len="sm"/>
          </a:ln>
          <a:effectLst>
            <a:glow rad="76200">
              <a:schemeClr val="accent1">
                <a:satMod val="175000"/>
                <a:alpha val="24000"/>
              </a:schemeClr>
            </a:glow>
          </a:effectLst>
        </p:spPr>
      </p:pic>
      <p:sp>
        <p:nvSpPr>
          <p:cNvPr id="37" name="Google Shape;241;p37">
            <a:extLst>
              <a:ext uri="{FF2B5EF4-FFF2-40B4-BE49-F238E27FC236}">
                <a16:creationId xmlns:a16="http://schemas.microsoft.com/office/drawing/2014/main" id="{5B0F2F2C-E192-1692-785E-25B9CBCD206B}"/>
              </a:ext>
            </a:extLst>
          </p:cNvPr>
          <p:cNvSpPr txBox="1">
            <a:spLocks/>
          </p:cNvSpPr>
          <p:nvPr/>
        </p:nvSpPr>
        <p:spPr>
          <a:xfrm>
            <a:off x="3668445" y="3739131"/>
            <a:ext cx="1746488" cy="484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lt1"/>
                </a:solidFill>
                <a:latin typeface="Orbitron"/>
              </a:rPr>
              <a:t>Ahmed Hany</a:t>
            </a:r>
            <a:endParaRPr lang="en-US" dirty="0">
              <a:solidFill>
                <a:schemeClr val="lt1"/>
              </a:solidFill>
              <a:latin typeface="Orbitron"/>
              <a:sym typeface="Orbitron"/>
            </a:endParaRPr>
          </a:p>
        </p:txBody>
      </p:sp>
      <p:sp>
        <p:nvSpPr>
          <p:cNvPr id="39" name="Google Shape;241;p37">
            <a:extLst>
              <a:ext uri="{FF2B5EF4-FFF2-40B4-BE49-F238E27FC236}">
                <a16:creationId xmlns:a16="http://schemas.microsoft.com/office/drawing/2014/main" id="{D53CA91C-6A7F-F887-5278-9BD4C5893074}"/>
              </a:ext>
            </a:extLst>
          </p:cNvPr>
          <p:cNvSpPr txBox="1">
            <a:spLocks/>
          </p:cNvSpPr>
          <p:nvPr/>
        </p:nvSpPr>
        <p:spPr>
          <a:xfrm>
            <a:off x="6968019" y="3739131"/>
            <a:ext cx="1746488" cy="484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lt1"/>
                </a:solidFill>
                <a:latin typeface="Orbitron"/>
              </a:rPr>
              <a:t>Ahmed Ayman</a:t>
            </a:r>
            <a:endParaRPr lang="en-US" dirty="0">
              <a:solidFill>
                <a:schemeClr val="lt1"/>
              </a:solidFill>
              <a:latin typeface="Orbitron"/>
              <a:sym typeface="Orbitron"/>
            </a:endParaRPr>
          </a:p>
        </p:txBody>
      </p:sp>
      <p:sp>
        <p:nvSpPr>
          <p:cNvPr id="41" name="Google Shape;241;p37">
            <a:extLst>
              <a:ext uri="{FF2B5EF4-FFF2-40B4-BE49-F238E27FC236}">
                <a16:creationId xmlns:a16="http://schemas.microsoft.com/office/drawing/2014/main" id="{71DC7318-E3ED-345A-8F54-A23DC41AD37A}"/>
              </a:ext>
            </a:extLst>
          </p:cNvPr>
          <p:cNvSpPr txBox="1">
            <a:spLocks/>
          </p:cNvSpPr>
          <p:nvPr/>
        </p:nvSpPr>
        <p:spPr>
          <a:xfrm>
            <a:off x="529270" y="3735783"/>
            <a:ext cx="1746488" cy="484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lt1"/>
                </a:solidFill>
                <a:latin typeface="Orbitron"/>
              </a:rPr>
              <a:t>Ahmed Yahia</a:t>
            </a:r>
            <a:endParaRPr lang="en-US" dirty="0">
              <a:solidFill>
                <a:schemeClr val="lt1"/>
              </a:solidFill>
              <a:latin typeface="Orbitron"/>
              <a:sym typeface="Orbitron"/>
            </a:endParaRPr>
          </a:p>
        </p:txBody>
      </p:sp>
      <p:sp>
        <p:nvSpPr>
          <p:cNvPr id="43" name="Google Shape;241;p37">
            <a:extLst>
              <a:ext uri="{FF2B5EF4-FFF2-40B4-BE49-F238E27FC236}">
                <a16:creationId xmlns:a16="http://schemas.microsoft.com/office/drawing/2014/main" id="{2706856B-B0D4-1E39-8DE9-2261AAE3524E}"/>
              </a:ext>
            </a:extLst>
          </p:cNvPr>
          <p:cNvSpPr txBox="1">
            <a:spLocks/>
          </p:cNvSpPr>
          <p:nvPr/>
        </p:nvSpPr>
        <p:spPr>
          <a:xfrm>
            <a:off x="6994667" y="1733559"/>
            <a:ext cx="1746488" cy="484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lt1"/>
                </a:solidFill>
                <a:latin typeface="Orbitron"/>
                <a:sym typeface="Orbitron"/>
              </a:rPr>
              <a:t>Youssef Ismail</a:t>
            </a:r>
          </a:p>
        </p:txBody>
      </p:sp>
      <p:sp>
        <p:nvSpPr>
          <p:cNvPr id="45" name="Google Shape;241;p37">
            <a:extLst>
              <a:ext uri="{FF2B5EF4-FFF2-40B4-BE49-F238E27FC236}">
                <a16:creationId xmlns:a16="http://schemas.microsoft.com/office/drawing/2014/main" id="{772F3152-DAAB-F5E2-0068-759AF02D7793}"/>
              </a:ext>
            </a:extLst>
          </p:cNvPr>
          <p:cNvSpPr txBox="1">
            <a:spLocks/>
          </p:cNvSpPr>
          <p:nvPr/>
        </p:nvSpPr>
        <p:spPr>
          <a:xfrm>
            <a:off x="-32220" y="1733559"/>
            <a:ext cx="2869468" cy="484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dirty="0">
                <a:solidFill>
                  <a:schemeClr val="lt1"/>
                </a:solidFill>
                <a:latin typeface="Orbitron"/>
              </a:rPr>
              <a:t>Our Professor:</a:t>
            </a:r>
            <a:endParaRPr lang="en-US" dirty="0">
              <a:solidFill>
                <a:schemeClr val="lt1"/>
              </a:solidFill>
              <a:latin typeface="Orbitron"/>
            </a:endParaRPr>
          </a:p>
          <a:p>
            <a:pPr algn="ctr"/>
            <a:r>
              <a:rPr lang="en-US" dirty="0">
                <a:solidFill>
                  <a:schemeClr val="lt1"/>
                </a:solidFill>
                <a:latin typeface="Orbitron"/>
              </a:rPr>
              <a:t>Eng. Yasser Abdulrahman</a:t>
            </a:r>
            <a:endParaRPr lang="en-US" dirty="0">
              <a:solidFill>
                <a:schemeClr val="lt1"/>
              </a:solidFill>
              <a:latin typeface="Orbitron"/>
              <a:sym typeface="Orbitron"/>
            </a:endParaRPr>
          </a:p>
        </p:txBody>
      </p:sp>
      <p:pic>
        <p:nvPicPr>
          <p:cNvPr id="16" name="Picture 15" descr="A person smiling for the camera&#10;&#10;Description automatically generated">
            <a:extLst>
              <a:ext uri="{FF2B5EF4-FFF2-40B4-BE49-F238E27FC236}">
                <a16:creationId xmlns:a16="http://schemas.microsoft.com/office/drawing/2014/main" id="{1A97E1CF-79BC-B348-E077-183228DF36DA}"/>
              </a:ext>
            </a:extLst>
          </p:cNvPr>
          <p:cNvPicPr>
            <a:picLocks noChangeAspect="1"/>
          </p:cNvPicPr>
          <p:nvPr/>
        </p:nvPicPr>
        <p:blipFill>
          <a:blip r:embed="rId7">
            <a:alphaModFix/>
          </a:blip>
          <a:stretch>
            <a:fillRect/>
          </a:stretch>
        </p:blipFill>
        <p:spPr>
          <a:xfrm>
            <a:off x="720593" y="386452"/>
            <a:ext cx="1375804" cy="1375804"/>
          </a:xfrm>
          <a:prstGeom prst="ellipse">
            <a:avLst/>
          </a:prstGeom>
          <a:noFill/>
          <a:ln w="9525" cap="flat" cmpd="sng">
            <a:solidFill>
              <a:schemeClr val="accent1"/>
            </a:solidFill>
            <a:prstDash val="solid"/>
            <a:round/>
            <a:headEnd type="none" w="sm" len="sm"/>
            <a:tailEnd type="none" w="sm" len="sm"/>
          </a:ln>
          <a:effectLst>
            <a:glow rad="76200">
              <a:schemeClr val="accent1">
                <a:satMod val="175000"/>
                <a:alpha val="24000"/>
              </a:schemeClr>
            </a:glow>
          </a:effectLst>
        </p:spPr>
      </p:pic>
      <p:pic>
        <p:nvPicPr>
          <p:cNvPr id="18" name="Picture 17" descr="A person in a black jacket&#10;&#10;Description automatically generated">
            <a:extLst>
              <a:ext uri="{FF2B5EF4-FFF2-40B4-BE49-F238E27FC236}">
                <a16:creationId xmlns:a16="http://schemas.microsoft.com/office/drawing/2014/main" id="{6D0574B4-BAA7-B525-7CDA-8E521DA2A5C3}"/>
              </a:ext>
            </a:extLst>
          </p:cNvPr>
          <p:cNvPicPr>
            <a:picLocks noChangeAspect="1"/>
          </p:cNvPicPr>
          <p:nvPr/>
        </p:nvPicPr>
        <p:blipFill>
          <a:blip r:embed="rId8">
            <a:alphaModFix/>
          </a:blip>
          <a:stretch>
            <a:fillRect/>
          </a:stretch>
        </p:blipFill>
        <p:spPr>
          <a:xfrm>
            <a:off x="7153361" y="386452"/>
            <a:ext cx="1375804" cy="1375804"/>
          </a:xfrm>
          <a:prstGeom prst="ellipse">
            <a:avLst/>
          </a:prstGeom>
          <a:noFill/>
          <a:ln w="9525" cap="flat" cmpd="sng">
            <a:solidFill>
              <a:schemeClr val="accent1"/>
            </a:solidFill>
            <a:prstDash val="solid"/>
            <a:round/>
            <a:headEnd type="none" w="sm" len="sm"/>
            <a:tailEnd type="none" w="sm" len="sm"/>
          </a:ln>
          <a:effectLst>
            <a:glow rad="76200">
              <a:schemeClr val="accent1">
                <a:satMod val="175000"/>
                <a:alpha val="24000"/>
              </a:schemeClr>
            </a:glow>
          </a:effectLst>
        </p:spPr>
      </p:pic>
      <p:pic>
        <p:nvPicPr>
          <p:cNvPr id="21" name="Picture 20" descr="A person wearing sunglasses smiling&#10;&#10;Description automatically generated">
            <a:extLst>
              <a:ext uri="{FF2B5EF4-FFF2-40B4-BE49-F238E27FC236}">
                <a16:creationId xmlns:a16="http://schemas.microsoft.com/office/drawing/2014/main" id="{03944A00-7C0F-D191-F2B5-02969C42F294}"/>
              </a:ext>
            </a:extLst>
          </p:cNvPr>
          <p:cNvPicPr>
            <a:picLocks noChangeAspect="1"/>
          </p:cNvPicPr>
          <p:nvPr/>
        </p:nvPicPr>
        <p:blipFill>
          <a:blip r:embed="rId9">
            <a:alphaModFix/>
          </a:blip>
          <a:stretch>
            <a:fillRect/>
          </a:stretch>
        </p:blipFill>
        <p:spPr>
          <a:xfrm>
            <a:off x="720593" y="2368611"/>
            <a:ext cx="1375804" cy="1375804"/>
          </a:xfrm>
          <a:prstGeom prst="ellipse">
            <a:avLst/>
          </a:prstGeom>
          <a:noFill/>
          <a:ln w="9525" cap="flat" cmpd="sng">
            <a:solidFill>
              <a:schemeClr val="accent1"/>
            </a:solidFill>
            <a:prstDash val="solid"/>
            <a:round/>
            <a:headEnd type="none" w="sm" len="sm"/>
            <a:tailEnd type="none" w="sm" len="sm"/>
          </a:ln>
          <a:effectLst>
            <a:glow rad="76200">
              <a:schemeClr val="accent1">
                <a:satMod val="175000"/>
                <a:alpha val="24000"/>
              </a:schemeClr>
            </a:glow>
          </a:effectLst>
        </p:spPr>
      </p:pic>
      <p:pic>
        <p:nvPicPr>
          <p:cNvPr id="23" name="Picture 22" descr="A person smiling for a picture&#10;&#10;Description automatically generated">
            <a:extLst>
              <a:ext uri="{FF2B5EF4-FFF2-40B4-BE49-F238E27FC236}">
                <a16:creationId xmlns:a16="http://schemas.microsoft.com/office/drawing/2014/main" id="{96CC7578-7C92-6986-DC6E-1F7560EB140A}"/>
              </a:ext>
            </a:extLst>
          </p:cNvPr>
          <p:cNvPicPr>
            <a:picLocks noChangeAspect="1"/>
          </p:cNvPicPr>
          <p:nvPr/>
        </p:nvPicPr>
        <p:blipFill>
          <a:blip r:embed="rId10">
            <a:alphaModFix/>
          </a:blip>
          <a:stretch>
            <a:fillRect/>
          </a:stretch>
        </p:blipFill>
        <p:spPr>
          <a:xfrm>
            <a:off x="7153361" y="2368611"/>
            <a:ext cx="1375804" cy="1375804"/>
          </a:xfrm>
          <a:prstGeom prst="ellipse">
            <a:avLst/>
          </a:prstGeom>
          <a:noFill/>
          <a:ln w="9525" cap="flat" cmpd="sng">
            <a:solidFill>
              <a:schemeClr val="accent1"/>
            </a:solidFill>
            <a:prstDash val="solid"/>
            <a:round/>
            <a:headEnd type="none" w="sm" len="sm"/>
            <a:tailEnd type="none" w="sm" len="sm"/>
          </a:ln>
          <a:effectLst>
            <a:glow rad="76200">
              <a:schemeClr val="accent1">
                <a:satMod val="175000"/>
                <a:alpha val="24000"/>
              </a:schemeClr>
            </a:glow>
          </a:effectLst>
        </p:spPr>
      </p:pic>
      <p:pic>
        <p:nvPicPr>
          <p:cNvPr id="25" name="Picture 24" descr="A person smiling at the camera&#10;&#10;Description automatically generated">
            <a:extLst>
              <a:ext uri="{FF2B5EF4-FFF2-40B4-BE49-F238E27FC236}">
                <a16:creationId xmlns:a16="http://schemas.microsoft.com/office/drawing/2014/main" id="{E7579D91-B87C-BD3C-71D7-9436810651D4}"/>
              </a:ext>
            </a:extLst>
          </p:cNvPr>
          <p:cNvPicPr>
            <a:picLocks noChangeAspect="1"/>
          </p:cNvPicPr>
          <p:nvPr/>
        </p:nvPicPr>
        <p:blipFill>
          <a:blip r:embed="rId11">
            <a:alphaModFix/>
          </a:blip>
          <a:stretch>
            <a:fillRect/>
          </a:stretch>
        </p:blipFill>
        <p:spPr>
          <a:xfrm>
            <a:off x="3857630" y="2362511"/>
            <a:ext cx="1381904" cy="1381904"/>
          </a:xfrm>
          <a:prstGeom prst="ellipse">
            <a:avLst/>
          </a:prstGeom>
          <a:noFill/>
          <a:ln w="9525" cap="flat" cmpd="sng">
            <a:solidFill>
              <a:schemeClr val="accent1"/>
            </a:solidFill>
            <a:prstDash val="solid"/>
            <a:round/>
            <a:headEnd type="none" w="sm" len="sm"/>
            <a:tailEnd type="none" w="sm" len="sm"/>
          </a:ln>
          <a:effectLst>
            <a:glow rad="76200">
              <a:schemeClr val="accent1">
                <a:satMod val="175000"/>
                <a:alpha val="24000"/>
              </a:schemeClr>
            </a:glow>
          </a:effectLst>
        </p:spPr>
      </p:pic>
    </p:spTree>
    <p:extLst>
      <p:ext uri="{BB962C8B-B14F-4D97-AF65-F5344CB8AC3E}">
        <p14:creationId xmlns:p14="http://schemas.microsoft.com/office/powerpoint/2010/main" val="1290705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10" name="Google Shape;212;p35">
            <a:extLst>
              <a:ext uri="{FF2B5EF4-FFF2-40B4-BE49-F238E27FC236}">
                <a16:creationId xmlns:a16="http://schemas.microsoft.com/office/drawing/2014/main" id="{0ED4DD06-0CF9-05C1-9004-AFDBCEF2CE06}"/>
              </a:ext>
            </a:extLst>
          </p:cNvPr>
          <p:cNvSpPr/>
          <p:nvPr/>
        </p:nvSpPr>
        <p:spPr>
          <a:xfrm>
            <a:off x="279779" y="382138"/>
            <a:ext cx="8598090" cy="44082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4;p35">
            <a:extLst>
              <a:ext uri="{FF2B5EF4-FFF2-40B4-BE49-F238E27FC236}">
                <a16:creationId xmlns:a16="http://schemas.microsoft.com/office/drawing/2014/main" id="{A72FAC0A-7FFC-3862-39FC-4E6EF468AB47}"/>
              </a:ext>
            </a:extLst>
          </p:cNvPr>
          <p:cNvSpPr txBox="1">
            <a:spLocks noGrp="1"/>
          </p:cNvSpPr>
          <p:nvPr>
            <p:ph type="subTitle" idx="1"/>
          </p:nvPr>
        </p:nvSpPr>
        <p:spPr>
          <a:xfrm>
            <a:off x="2562894" y="116811"/>
            <a:ext cx="4018162" cy="475800"/>
          </a:xfrm>
          <a:prstGeom prst="rect">
            <a:avLst/>
          </a:prstGeom>
        </p:spPr>
        <p:txBody>
          <a:bodyPr spcFirstLastPara="1" wrap="square" lIns="91425" tIns="91425" rIns="91425" bIns="91425" anchor="ctr" anchorCtr="0">
            <a:noAutofit/>
          </a:bodyPr>
          <a:lstStyle/>
          <a:p>
            <a:pPr marL="0" indent="0"/>
            <a:r>
              <a:rPr lang="en-US" dirty="0"/>
              <a:t>Dealing with outliers</a:t>
            </a:r>
          </a:p>
        </p:txBody>
      </p:sp>
      <p:pic>
        <p:nvPicPr>
          <p:cNvPr id="6" name="Picture 5" descr="A logo of a globe with a graduation cap&#10;&#10;Description automatically generated">
            <a:extLst>
              <a:ext uri="{FF2B5EF4-FFF2-40B4-BE49-F238E27FC236}">
                <a16:creationId xmlns:a16="http://schemas.microsoft.com/office/drawing/2014/main" id="{17FC00CE-5477-ECFA-C65A-3543F8D4CF32}"/>
              </a:ext>
            </a:extLst>
          </p:cNvPr>
          <p:cNvPicPr>
            <a:picLocks noChangeAspect="1"/>
          </p:cNvPicPr>
          <p:nvPr/>
        </p:nvPicPr>
        <p:blipFill>
          <a:blip r:embed="rId3"/>
          <a:srcRect b="15583"/>
          <a:stretch/>
        </p:blipFill>
        <p:spPr>
          <a:xfrm>
            <a:off x="8576399" y="4681954"/>
            <a:ext cx="491400" cy="381366"/>
          </a:xfrm>
          <a:prstGeom prst="rect">
            <a:avLst/>
          </a:prstGeom>
        </p:spPr>
      </p:pic>
      <p:sp>
        <p:nvSpPr>
          <p:cNvPr id="11" name="TextBox 10">
            <a:extLst>
              <a:ext uri="{FF2B5EF4-FFF2-40B4-BE49-F238E27FC236}">
                <a16:creationId xmlns:a16="http://schemas.microsoft.com/office/drawing/2014/main" id="{8A03CB51-0738-5CC4-8E7A-86194AF91D83}"/>
              </a:ext>
            </a:extLst>
          </p:cNvPr>
          <p:cNvSpPr txBox="1"/>
          <p:nvPr/>
        </p:nvSpPr>
        <p:spPr>
          <a:xfrm>
            <a:off x="3233080" y="627968"/>
            <a:ext cx="2677790" cy="307777"/>
          </a:xfrm>
          <a:prstGeom prst="rect">
            <a:avLst/>
          </a:prstGeom>
          <a:noFill/>
        </p:spPr>
        <p:txBody>
          <a:bodyPr wrap="square">
            <a:spAutoFit/>
          </a:bodyPr>
          <a:lstStyle/>
          <a:p>
            <a:pPr algn="ctr"/>
            <a:r>
              <a:rPr lang="en-US" dirty="0">
                <a:solidFill>
                  <a:schemeClr val="lt1"/>
                </a:solidFill>
                <a:latin typeface="Sofia Sans Semi Condensed"/>
                <a:sym typeface="Sofia Sans Semi Condensed"/>
              </a:rPr>
              <a:t>Downtime outliers</a:t>
            </a:r>
          </a:p>
        </p:txBody>
      </p:sp>
      <mc:AlternateContent xmlns:mc="http://schemas.openxmlformats.org/markup-compatibility/2006" xmlns:cx1="http://schemas.microsoft.com/office/drawing/2015/9/8/chartex">
        <mc:Choice Requires="cx1">
          <p:graphicFrame>
            <p:nvGraphicFramePr>
              <p:cNvPr id="2" name="Chart 1">
                <a:extLst>
                  <a:ext uri="{FF2B5EF4-FFF2-40B4-BE49-F238E27FC236}">
                    <a16:creationId xmlns:a16="http://schemas.microsoft.com/office/drawing/2014/main" id="{A2E377AA-0AF2-3245-D5CE-93F86065DD8D}"/>
                  </a:ext>
                </a:extLst>
              </p:cNvPr>
              <p:cNvGraphicFramePr/>
              <p:nvPr>
                <p:extLst>
                  <p:ext uri="{D42A27DB-BD31-4B8C-83A1-F6EECF244321}">
                    <p14:modId xmlns:p14="http://schemas.microsoft.com/office/powerpoint/2010/main" val="1030244633"/>
                  </p:ext>
                </p:extLst>
              </p:nvPr>
            </p:nvGraphicFramePr>
            <p:xfrm>
              <a:off x="286603" y="1242888"/>
              <a:ext cx="8584442" cy="3166110"/>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2" name="Chart 1">
                <a:extLst>
                  <a:ext uri="{FF2B5EF4-FFF2-40B4-BE49-F238E27FC236}">
                    <a16:creationId xmlns:a16="http://schemas.microsoft.com/office/drawing/2014/main" id="{A2E377AA-0AF2-3245-D5CE-93F86065DD8D}"/>
                  </a:ext>
                </a:extLst>
              </p:cNvPr>
              <p:cNvPicPr>
                <a:picLocks noGrp="1" noRot="1" noChangeAspect="1" noMove="1" noResize="1" noEditPoints="1" noAdjustHandles="1" noChangeArrowheads="1" noChangeShapeType="1"/>
              </p:cNvPicPr>
              <p:nvPr/>
            </p:nvPicPr>
            <p:blipFill>
              <a:blip r:embed="rId5"/>
              <a:stretch>
                <a:fillRect/>
              </a:stretch>
            </p:blipFill>
            <p:spPr>
              <a:xfrm>
                <a:off x="286603" y="1242888"/>
                <a:ext cx="8584442" cy="3166110"/>
              </a:xfrm>
              <a:prstGeom prst="rect">
                <a:avLst/>
              </a:prstGeom>
            </p:spPr>
          </p:pic>
        </mc:Fallback>
      </mc:AlternateContent>
    </p:spTree>
    <p:extLst>
      <p:ext uri="{BB962C8B-B14F-4D97-AF65-F5344CB8AC3E}">
        <p14:creationId xmlns:p14="http://schemas.microsoft.com/office/powerpoint/2010/main" val="3223698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10" name="Google Shape;212;p35">
            <a:extLst>
              <a:ext uri="{FF2B5EF4-FFF2-40B4-BE49-F238E27FC236}">
                <a16:creationId xmlns:a16="http://schemas.microsoft.com/office/drawing/2014/main" id="{0ED4DD06-0CF9-05C1-9004-AFDBCEF2CE06}"/>
              </a:ext>
            </a:extLst>
          </p:cNvPr>
          <p:cNvSpPr/>
          <p:nvPr/>
        </p:nvSpPr>
        <p:spPr>
          <a:xfrm>
            <a:off x="279779" y="382138"/>
            <a:ext cx="8598090" cy="44082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4;p35">
            <a:extLst>
              <a:ext uri="{FF2B5EF4-FFF2-40B4-BE49-F238E27FC236}">
                <a16:creationId xmlns:a16="http://schemas.microsoft.com/office/drawing/2014/main" id="{A72FAC0A-7FFC-3862-39FC-4E6EF468AB47}"/>
              </a:ext>
            </a:extLst>
          </p:cNvPr>
          <p:cNvSpPr txBox="1">
            <a:spLocks noGrp="1"/>
          </p:cNvSpPr>
          <p:nvPr>
            <p:ph type="subTitle" idx="1"/>
          </p:nvPr>
        </p:nvSpPr>
        <p:spPr>
          <a:xfrm>
            <a:off x="2562894" y="116811"/>
            <a:ext cx="4018162" cy="475800"/>
          </a:xfrm>
          <a:prstGeom prst="rect">
            <a:avLst/>
          </a:prstGeom>
        </p:spPr>
        <p:txBody>
          <a:bodyPr spcFirstLastPara="1" wrap="square" lIns="91425" tIns="91425" rIns="91425" bIns="91425" anchor="ctr" anchorCtr="0">
            <a:noAutofit/>
          </a:bodyPr>
          <a:lstStyle/>
          <a:p>
            <a:pPr marL="0" indent="0"/>
            <a:r>
              <a:rPr lang="en-US" dirty="0"/>
              <a:t>Dealing with outliers</a:t>
            </a:r>
          </a:p>
        </p:txBody>
      </p:sp>
      <p:pic>
        <p:nvPicPr>
          <p:cNvPr id="6" name="Picture 5" descr="A logo of a globe with a graduation cap&#10;&#10;Description automatically generated">
            <a:extLst>
              <a:ext uri="{FF2B5EF4-FFF2-40B4-BE49-F238E27FC236}">
                <a16:creationId xmlns:a16="http://schemas.microsoft.com/office/drawing/2014/main" id="{17FC00CE-5477-ECFA-C65A-3543F8D4CF32}"/>
              </a:ext>
            </a:extLst>
          </p:cNvPr>
          <p:cNvPicPr>
            <a:picLocks noChangeAspect="1"/>
          </p:cNvPicPr>
          <p:nvPr/>
        </p:nvPicPr>
        <p:blipFill>
          <a:blip r:embed="rId3"/>
          <a:srcRect b="15583"/>
          <a:stretch/>
        </p:blipFill>
        <p:spPr>
          <a:xfrm>
            <a:off x="8576399" y="4681954"/>
            <a:ext cx="491400" cy="381366"/>
          </a:xfrm>
          <a:prstGeom prst="rect">
            <a:avLst/>
          </a:prstGeom>
        </p:spPr>
      </p:pic>
      <p:sp>
        <p:nvSpPr>
          <p:cNvPr id="11" name="TextBox 10">
            <a:extLst>
              <a:ext uri="{FF2B5EF4-FFF2-40B4-BE49-F238E27FC236}">
                <a16:creationId xmlns:a16="http://schemas.microsoft.com/office/drawing/2014/main" id="{8A03CB51-0738-5CC4-8E7A-86194AF91D83}"/>
              </a:ext>
            </a:extLst>
          </p:cNvPr>
          <p:cNvSpPr txBox="1"/>
          <p:nvPr/>
        </p:nvSpPr>
        <p:spPr>
          <a:xfrm>
            <a:off x="3233080" y="700332"/>
            <a:ext cx="2677790" cy="307777"/>
          </a:xfrm>
          <a:prstGeom prst="rect">
            <a:avLst/>
          </a:prstGeom>
          <a:noFill/>
        </p:spPr>
        <p:txBody>
          <a:bodyPr wrap="square">
            <a:spAutoFit/>
          </a:bodyPr>
          <a:lstStyle/>
          <a:p>
            <a:pPr algn="ctr"/>
            <a:r>
              <a:rPr lang="en-US" dirty="0">
                <a:solidFill>
                  <a:schemeClr val="lt1"/>
                </a:solidFill>
                <a:latin typeface="Sofia Sans Semi Condensed"/>
                <a:sym typeface="Sofia Sans Semi Condensed"/>
              </a:rPr>
              <a:t>Downtime outliers</a:t>
            </a:r>
          </a:p>
        </p:txBody>
      </p:sp>
      <p:sp>
        <p:nvSpPr>
          <p:cNvPr id="2" name="Google Shape;648;p67">
            <a:extLst>
              <a:ext uri="{FF2B5EF4-FFF2-40B4-BE49-F238E27FC236}">
                <a16:creationId xmlns:a16="http://schemas.microsoft.com/office/drawing/2014/main" id="{BC15195E-4D53-8F26-ADE9-2D77E1477A98}"/>
              </a:ext>
            </a:extLst>
          </p:cNvPr>
          <p:cNvSpPr txBox="1"/>
          <p:nvPr/>
        </p:nvSpPr>
        <p:spPr>
          <a:xfrm>
            <a:off x="889587" y="1024407"/>
            <a:ext cx="7378473" cy="3657548"/>
          </a:xfrm>
          <a:prstGeom prst="rect">
            <a:avLst/>
          </a:prstGeom>
          <a:solidFill>
            <a:schemeClr val="dk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r>
              <a:rPr lang="en-US" sz="1100" b="0" i="1" dirty="0">
                <a:solidFill>
                  <a:srgbClr val="89DDFF"/>
                </a:solidFill>
                <a:effectLst/>
                <a:latin typeface="Consolas" panose="020B0609020204030204" pitchFamily="49" charset="0"/>
              </a:rPr>
              <a:t>import</a:t>
            </a:r>
            <a:r>
              <a:rPr lang="en-US" sz="1100" b="0" dirty="0">
                <a:solidFill>
                  <a:srgbClr val="BABED8"/>
                </a:solidFill>
                <a:effectLst/>
                <a:latin typeface="Consolas" panose="020B0609020204030204" pitchFamily="49" charset="0"/>
              </a:rPr>
              <a:t> </a:t>
            </a:r>
            <a:r>
              <a:rPr lang="en-US" sz="1100" b="0" dirty="0">
                <a:solidFill>
                  <a:srgbClr val="FFCB6B"/>
                </a:solidFill>
                <a:effectLst/>
                <a:latin typeface="Consolas" panose="020B0609020204030204" pitchFamily="49" charset="0"/>
              </a:rPr>
              <a:t>pandas</a:t>
            </a:r>
            <a:r>
              <a:rPr lang="en-US" sz="1100" b="0" dirty="0">
                <a:solidFill>
                  <a:srgbClr val="BABED8"/>
                </a:solidFill>
                <a:effectLst/>
                <a:latin typeface="Consolas" panose="020B0609020204030204" pitchFamily="49" charset="0"/>
              </a:rPr>
              <a:t> </a:t>
            </a:r>
            <a:r>
              <a:rPr lang="en-US" sz="1100" b="0" i="1" dirty="0">
                <a:solidFill>
                  <a:srgbClr val="89DDFF"/>
                </a:solidFill>
                <a:effectLst/>
                <a:latin typeface="Consolas" panose="020B0609020204030204" pitchFamily="49" charset="0"/>
              </a:rPr>
              <a:t>as</a:t>
            </a:r>
            <a:r>
              <a:rPr lang="en-US" sz="1100" b="0" dirty="0">
                <a:solidFill>
                  <a:srgbClr val="BABED8"/>
                </a:solidFill>
                <a:effectLst/>
                <a:latin typeface="Consolas" panose="020B0609020204030204" pitchFamily="49" charset="0"/>
              </a:rPr>
              <a:t> </a:t>
            </a:r>
            <a:r>
              <a:rPr lang="en-US" sz="1100" b="0" dirty="0">
                <a:solidFill>
                  <a:srgbClr val="FFCB6B"/>
                </a:solidFill>
                <a:effectLst/>
                <a:latin typeface="Consolas" panose="020B0609020204030204" pitchFamily="49" charset="0"/>
              </a:rPr>
              <a:t>pd</a:t>
            </a:r>
            <a:endParaRPr lang="en-US" sz="1100" b="0" dirty="0">
              <a:solidFill>
                <a:srgbClr val="BABED8"/>
              </a:solidFill>
              <a:effectLst/>
              <a:latin typeface="Consolas" panose="020B0609020204030204" pitchFamily="49" charset="0"/>
            </a:endParaRPr>
          </a:p>
          <a:p>
            <a:r>
              <a:rPr lang="en-US" sz="1100" b="0" i="1" dirty="0">
                <a:solidFill>
                  <a:srgbClr val="89DDFF"/>
                </a:solidFill>
                <a:effectLst/>
                <a:latin typeface="Consolas" panose="020B0609020204030204" pitchFamily="49" charset="0"/>
              </a:rPr>
              <a:t>from</a:t>
            </a:r>
            <a:r>
              <a:rPr lang="en-US" sz="1100" b="0" dirty="0">
                <a:solidFill>
                  <a:srgbClr val="BABED8"/>
                </a:solidFill>
                <a:effectLst/>
                <a:latin typeface="Consolas" panose="020B0609020204030204" pitchFamily="49" charset="0"/>
              </a:rPr>
              <a:t> </a:t>
            </a:r>
            <a:r>
              <a:rPr lang="en-US" sz="1100" b="0" dirty="0" err="1">
                <a:solidFill>
                  <a:srgbClr val="BABED8"/>
                </a:solidFill>
                <a:effectLst/>
                <a:latin typeface="Consolas" panose="020B0609020204030204" pitchFamily="49" charset="0"/>
              </a:rPr>
              <a:t>scipy</a:t>
            </a:r>
            <a:r>
              <a:rPr lang="en-US" sz="1100" b="0" dirty="0" err="1">
                <a:solidFill>
                  <a:srgbClr val="89DDFF"/>
                </a:solidFill>
                <a:effectLst/>
                <a:latin typeface="Consolas" panose="020B0609020204030204" pitchFamily="49" charset="0"/>
              </a:rPr>
              <a:t>.</a:t>
            </a:r>
            <a:r>
              <a:rPr lang="en-US" sz="1100" b="0" dirty="0" err="1">
                <a:solidFill>
                  <a:srgbClr val="BABED8"/>
                </a:solidFill>
                <a:effectLst/>
                <a:latin typeface="Consolas" panose="020B0609020204030204" pitchFamily="49" charset="0"/>
              </a:rPr>
              <a:t>stats</a:t>
            </a:r>
            <a:r>
              <a:rPr lang="en-US" sz="1100" b="0" dirty="0" err="1">
                <a:solidFill>
                  <a:srgbClr val="89DDFF"/>
                </a:solidFill>
                <a:effectLst/>
                <a:latin typeface="Consolas" panose="020B0609020204030204" pitchFamily="49" charset="0"/>
              </a:rPr>
              <a:t>.</a:t>
            </a:r>
            <a:r>
              <a:rPr lang="en-US" sz="1100" b="0" dirty="0" err="1">
                <a:solidFill>
                  <a:srgbClr val="BABED8"/>
                </a:solidFill>
                <a:effectLst/>
                <a:latin typeface="Consolas" panose="020B0609020204030204" pitchFamily="49" charset="0"/>
              </a:rPr>
              <a:t>mstats</a:t>
            </a:r>
            <a:r>
              <a:rPr lang="en-US" sz="1100" b="0" dirty="0">
                <a:solidFill>
                  <a:srgbClr val="BABED8"/>
                </a:solidFill>
                <a:effectLst/>
                <a:latin typeface="Consolas" panose="020B0609020204030204" pitchFamily="49" charset="0"/>
              </a:rPr>
              <a:t> </a:t>
            </a:r>
            <a:r>
              <a:rPr lang="en-US" sz="1100" b="0" i="1" dirty="0">
                <a:solidFill>
                  <a:srgbClr val="89DDFF"/>
                </a:solidFill>
                <a:effectLst/>
                <a:latin typeface="Consolas" panose="020B0609020204030204" pitchFamily="49" charset="0"/>
              </a:rPr>
              <a:t>import</a:t>
            </a:r>
            <a:r>
              <a:rPr lang="en-US" sz="1100" b="0" dirty="0">
                <a:solidFill>
                  <a:srgbClr val="BABED8"/>
                </a:solidFill>
                <a:effectLst/>
                <a:latin typeface="Consolas" panose="020B0609020204030204" pitchFamily="49" charset="0"/>
              </a:rPr>
              <a:t> </a:t>
            </a:r>
            <a:r>
              <a:rPr lang="en-US" sz="1100" b="0" dirty="0" err="1">
                <a:solidFill>
                  <a:srgbClr val="BABED8"/>
                </a:solidFill>
                <a:effectLst/>
                <a:latin typeface="Consolas" panose="020B0609020204030204" pitchFamily="49" charset="0"/>
              </a:rPr>
              <a:t>winsorize</a:t>
            </a:r>
            <a:endParaRPr lang="en-US" sz="1100" b="0" dirty="0">
              <a:solidFill>
                <a:srgbClr val="BABED8"/>
              </a:solidFill>
              <a:effectLst/>
              <a:latin typeface="Consolas" panose="020B0609020204030204" pitchFamily="49" charset="0"/>
            </a:endParaRPr>
          </a:p>
          <a:p>
            <a:br>
              <a:rPr lang="en-US" sz="1100" b="0" dirty="0">
                <a:solidFill>
                  <a:srgbClr val="BABED8"/>
                </a:solidFill>
                <a:effectLst/>
                <a:latin typeface="Consolas" panose="020B0609020204030204" pitchFamily="49" charset="0"/>
              </a:rPr>
            </a:br>
            <a:r>
              <a:rPr lang="en-US" sz="1100" b="0" dirty="0" err="1">
                <a:solidFill>
                  <a:srgbClr val="BABED8"/>
                </a:solidFill>
                <a:effectLst/>
                <a:latin typeface="Consolas" panose="020B0609020204030204" pitchFamily="49" charset="0"/>
              </a:rPr>
              <a:t>df</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err="1">
                <a:solidFill>
                  <a:srgbClr val="FFCB6B"/>
                </a:solidFill>
                <a:effectLst/>
                <a:latin typeface="Consolas" panose="020B0609020204030204" pitchFamily="49" charset="0"/>
              </a:rPr>
              <a:t>pd</a:t>
            </a:r>
            <a:r>
              <a:rPr lang="en-US" sz="1100" b="0" dirty="0" err="1">
                <a:solidFill>
                  <a:srgbClr val="89DDFF"/>
                </a:solidFill>
                <a:effectLst/>
                <a:latin typeface="Consolas" panose="020B0609020204030204" pitchFamily="49" charset="0"/>
              </a:rPr>
              <a:t>.</a:t>
            </a:r>
            <a:r>
              <a:rPr lang="en-US" sz="1100" b="0" dirty="0" err="1">
                <a:solidFill>
                  <a:srgbClr val="82AAFF"/>
                </a:solidFill>
                <a:effectLst/>
                <a:latin typeface="Consolas" panose="020B0609020204030204" pitchFamily="49" charset="0"/>
              </a:rPr>
              <a:t>read_excel</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C:dataset.xlsx</a:t>
            </a:r>
            <a:r>
              <a:rPr lang="en-US" sz="1100" b="0" dirty="0">
                <a:solidFill>
                  <a:srgbClr val="89DDFF"/>
                </a:solidFill>
                <a:effectLst/>
                <a:latin typeface="Consolas" panose="020B0609020204030204" pitchFamily="49" charset="0"/>
              </a:rPr>
              <a:t>")</a:t>
            </a:r>
            <a:br>
              <a:rPr lang="en-US" sz="1100" b="0" dirty="0">
                <a:solidFill>
                  <a:srgbClr val="BABED8"/>
                </a:solidFill>
                <a:effectLst/>
                <a:latin typeface="Consolas" panose="020B0609020204030204" pitchFamily="49" charset="0"/>
              </a:rPr>
            </a:br>
            <a:r>
              <a:rPr lang="en-US" sz="1100" b="0" dirty="0">
                <a:solidFill>
                  <a:srgbClr val="BABED8"/>
                </a:solidFill>
                <a:effectLst/>
                <a:latin typeface="Consolas" panose="020B0609020204030204" pitchFamily="49" charset="0"/>
              </a:rPr>
              <a:t>Q1 </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err="1">
                <a:solidFill>
                  <a:srgbClr val="BABED8"/>
                </a:solidFill>
                <a:effectLst/>
                <a:latin typeface="Consolas" panose="020B0609020204030204" pitchFamily="49" charset="0"/>
              </a:rPr>
              <a:t>df</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Downtime min</a:t>
            </a:r>
            <a:r>
              <a:rPr lang="en-US" sz="1100" b="0" dirty="0">
                <a:solidFill>
                  <a:srgbClr val="89DDFF"/>
                </a:solidFill>
                <a:effectLst/>
                <a:latin typeface="Consolas" panose="020B0609020204030204" pitchFamily="49" charset="0"/>
              </a:rPr>
              <a:t>'].</a:t>
            </a:r>
            <a:r>
              <a:rPr lang="en-US" sz="1100" b="0" dirty="0">
                <a:solidFill>
                  <a:srgbClr val="82AAFF"/>
                </a:solidFill>
                <a:effectLst/>
                <a:latin typeface="Consolas" panose="020B0609020204030204" pitchFamily="49" charset="0"/>
              </a:rPr>
              <a:t>quantile</a:t>
            </a:r>
            <a:r>
              <a:rPr lang="en-US" sz="1100" b="0" dirty="0">
                <a:solidFill>
                  <a:srgbClr val="89DDFF"/>
                </a:solidFill>
                <a:effectLst/>
                <a:latin typeface="Consolas" panose="020B0609020204030204" pitchFamily="49" charset="0"/>
              </a:rPr>
              <a:t>(</a:t>
            </a:r>
            <a:r>
              <a:rPr lang="en-US" sz="1100" b="0" dirty="0">
                <a:solidFill>
                  <a:srgbClr val="F78C6C"/>
                </a:solidFill>
                <a:effectLst/>
                <a:latin typeface="Consolas" panose="020B0609020204030204" pitchFamily="49" charset="0"/>
              </a:rPr>
              <a:t>0.25</a:t>
            </a:r>
            <a:r>
              <a:rPr lang="en-US" sz="1100" b="0" dirty="0">
                <a:solidFill>
                  <a:srgbClr val="89DDFF"/>
                </a:solidFill>
                <a:effectLst/>
                <a:latin typeface="Consolas" panose="020B0609020204030204" pitchFamily="49" charset="0"/>
              </a:rPr>
              <a:t>)</a:t>
            </a:r>
            <a:endParaRPr lang="en-US" sz="1100" b="0" dirty="0">
              <a:solidFill>
                <a:srgbClr val="BABED8"/>
              </a:solidFill>
              <a:effectLst/>
              <a:latin typeface="Consolas" panose="020B0609020204030204" pitchFamily="49" charset="0"/>
            </a:endParaRPr>
          </a:p>
          <a:p>
            <a:r>
              <a:rPr lang="en-US" sz="1100" b="0" dirty="0">
                <a:solidFill>
                  <a:srgbClr val="BABED8"/>
                </a:solidFill>
                <a:effectLst/>
                <a:latin typeface="Consolas" panose="020B0609020204030204" pitchFamily="49" charset="0"/>
              </a:rPr>
              <a:t>Q3 </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err="1">
                <a:solidFill>
                  <a:srgbClr val="BABED8"/>
                </a:solidFill>
                <a:effectLst/>
                <a:latin typeface="Consolas" panose="020B0609020204030204" pitchFamily="49" charset="0"/>
              </a:rPr>
              <a:t>df</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Downtime min</a:t>
            </a:r>
            <a:r>
              <a:rPr lang="en-US" sz="1100" b="0" dirty="0">
                <a:solidFill>
                  <a:srgbClr val="89DDFF"/>
                </a:solidFill>
                <a:effectLst/>
                <a:latin typeface="Consolas" panose="020B0609020204030204" pitchFamily="49" charset="0"/>
              </a:rPr>
              <a:t>'].</a:t>
            </a:r>
            <a:r>
              <a:rPr lang="en-US" sz="1100" b="0" dirty="0">
                <a:solidFill>
                  <a:srgbClr val="82AAFF"/>
                </a:solidFill>
                <a:effectLst/>
                <a:latin typeface="Consolas" panose="020B0609020204030204" pitchFamily="49" charset="0"/>
              </a:rPr>
              <a:t>quantile</a:t>
            </a:r>
            <a:r>
              <a:rPr lang="en-US" sz="1100" b="0" dirty="0">
                <a:solidFill>
                  <a:srgbClr val="89DDFF"/>
                </a:solidFill>
                <a:effectLst/>
                <a:latin typeface="Consolas" panose="020B0609020204030204" pitchFamily="49" charset="0"/>
              </a:rPr>
              <a:t>(</a:t>
            </a:r>
            <a:r>
              <a:rPr lang="en-US" sz="1100" b="0" dirty="0">
                <a:solidFill>
                  <a:srgbClr val="F78C6C"/>
                </a:solidFill>
                <a:effectLst/>
                <a:latin typeface="Consolas" panose="020B0609020204030204" pitchFamily="49" charset="0"/>
              </a:rPr>
              <a:t>0.75</a:t>
            </a:r>
            <a:r>
              <a:rPr lang="en-US" sz="1100" b="0" dirty="0">
                <a:solidFill>
                  <a:srgbClr val="89DDFF"/>
                </a:solidFill>
                <a:effectLst/>
                <a:latin typeface="Consolas" panose="020B0609020204030204" pitchFamily="49" charset="0"/>
              </a:rPr>
              <a:t>)</a:t>
            </a:r>
            <a:endParaRPr lang="en-US" sz="1100" b="0" dirty="0">
              <a:solidFill>
                <a:srgbClr val="BABED8"/>
              </a:solidFill>
              <a:effectLst/>
              <a:latin typeface="Consolas" panose="020B0609020204030204" pitchFamily="49" charset="0"/>
            </a:endParaRPr>
          </a:p>
          <a:p>
            <a:r>
              <a:rPr lang="en-US" sz="1100" b="0" dirty="0">
                <a:solidFill>
                  <a:srgbClr val="BABED8"/>
                </a:solidFill>
                <a:effectLst/>
                <a:latin typeface="Consolas" panose="020B0609020204030204" pitchFamily="49" charset="0"/>
              </a:rPr>
              <a:t>IQR </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Q3 </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Q1</a:t>
            </a:r>
          </a:p>
          <a:p>
            <a:r>
              <a:rPr lang="en-US" sz="1100" b="0" dirty="0" err="1">
                <a:solidFill>
                  <a:srgbClr val="BABED8"/>
                </a:solidFill>
                <a:effectLst/>
                <a:latin typeface="Consolas" panose="020B0609020204030204" pitchFamily="49" charset="0"/>
              </a:rPr>
              <a:t>lower_bound</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Q1 </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a:solidFill>
                  <a:srgbClr val="F78C6C"/>
                </a:solidFill>
                <a:effectLst/>
                <a:latin typeface="Consolas" panose="020B0609020204030204" pitchFamily="49" charset="0"/>
              </a:rPr>
              <a:t>1.5</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IQR</a:t>
            </a:r>
          </a:p>
          <a:p>
            <a:r>
              <a:rPr lang="en-US" sz="1100" b="0" dirty="0" err="1">
                <a:solidFill>
                  <a:srgbClr val="BABED8"/>
                </a:solidFill>
                <a:effectLst/>
                <a:latin typeface="Consolas" panose="020B0609020204030204" pitchFamily="49" charset="0"/>
              </a:rPr>
              <a:t>upper_bound</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Q3 </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a:solidFill>
                  <a:srgbClr val="F78C6C"/>
                </a:solidFill>
                <a:effectLst/>
                <a:latin typeface="Consolas" panose="020B0609020204030204" pitchFamily="49" charset="0"/>
              </a:rPr>
              <a:t>1.5</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IQR</a:t>
            </a:r>
          </a:p>
          <a:p>
            <a:br>
              <a:rPr lang="en-US" sz="1100" b="0" dirty="0">
                <a:solidFill>
                  <a:srgbClr val="BABED8"/>
                </a:solidFill>
                <a:effectLst/>
                <a:latin typeface="Consolas" panose="020B0609020204030204" pitchFamily="49" charset="0"/>
              </a:rPr>
            </a:br>
            <a:r>
              <a:rPr lang="en-US" sz="1100" b="0" dirty="0">
                <a:solidFill>
                  <a:srgbClr val="82AAFF"/>
                </a:solidFill>
                <a:effectLst/>
                <a:latin typeface="Consolas" panose="020B0609020204030204" pitchFamily="49" charset="0"/>
              </a:rPr>
              <a:t>print</a:t>
            </a:r>
            <a:r>
              <a:rPr lang="en-US" sz="1100" b="0" dirty="0">
                <a:solidFill>
                  <a:srgbClr val="89DDFF"/>
                </a:solidFill>
                <a:effectLst/>
                <a:latin typeface="Consolas" panose="020B0609020204030204" pitchFamily="49" charset="0"/>
              </a:rPr>
              <a:t>(</a:t>
            </a:r>
            <a:r>
              <a:rPr lang="en-US" sz="1100" b="0" dirty="0" err="1">
                <a:solidFill>
                  <a:srgbClr val="C792EA"/>
                </a:solidFill>
                <a:effectLst/>
                <a:latin typeface="Consolas" panose="020B0609020204030204" pitchFamily="49" charset="0"/>
              </a:rPr>
              <a:t>f</a:t>
            </a:r>
            <a:r>
              <a:rPr lang="en-US" sz="1100" b="0" dirty="0" err="1">
                <a:solidFill>
                  <a:srgbClr val="C3E88D"/>
                </a:solidFill>
                <a:effectLst/>
                <a:latin typeface="Consolas" panose="020B0609020204030204" pitchFamily="49" charset="0"/>
              </a:rPr>
              <a:t>"Lower</a:t>
            </a:r>
            <a:r>
              <a:rPr lang="en-US" sz="1100" b="0" dirty="0">
                <a:solidFill>
                  <a:srgbClr val="C3E88D"/>
                </a:solidFill>
                <a:effectLst/>
                <a:latin typeface="Consolas" panose="020B0609020204030204" pitchFamily="49" charset="0"/>
              </a:rPr>
              <a:t> bound for </a:t>
            </a:r>
            <a:r>
              <a:rPr lang="en-US" sz="1100" b="0" dirty="0" err="1">
                <a:solidFill>
                  <a:srgbClr val="C3E88D"/>
                </a:solidFill>
                <a:effectLst/>
                <a:latin typeface="Consolas" panose="020B0609020204030204" pitchFamily="49" charset="0"/>
              </a:rPr>
              <a:t>Winsorizing</a:t>
            </a:r>
            <a:r>
              <a:rPr lang="en-US" sz="1100" b="0" dirty="0">
                <a:solidFill>
                  <a:srgbClr val="C3E88D"/>
                </a:solidFill>
                <a:effectLst/>
                <a:latin typeface="Consolas" panose="020B0609020204030204" pitchFamily="49" charset="0"/>
              </a:rPr>
              <a:t>: </a:t>
            </a:r>
            <a:r>
              <a:rPr lang="en-US" sz="1100" b="0" dirty="0">
                <a:solidFill>
                  <a:srgbClr val="F78C6C"/>
                </a:solidFill>
                <a:effectLst/>
                <a:latin typeface="Consolas" panose="020B0609020204030204" pitchFamily="49" charset="0"/>
              </a:rPr>
              <a:t>{</a:t>
            </a:r>
            <a:r>
              <a:rPr lang="en-US" sz="1100" b="0" dirty="0" err="1">
                <a:solidFill>
                  <a:srgbClr val="BABED8"/>
                </a:solidFill>
                <a:effectLst/>
                <a:latin typeface="Consolas" panose="020B0609020204030204" pitchFamily="49" charset="0"/>
              </a:rPr>
              <a:t>lower_bound</a:t>
            </a:r>
            <a:r>
              <a:rPr lang="en-US" sz="1100" b="0" dirty="0">
                <a:solidFill>
                  <a:srgbClr val="F78C6C"/>
                </a:solidFill>
                <a:effectLst/>
                <a:latin typeface="Consolas" panose="020B0609020204030204" pitchFamily="49" charset="0"/>
              </a:rPr>
              <a:t>}</a:t>
            </a:r>
            <a:r>
              <a:rPr lang="en-US" sz="1100" b="0" dirty="0">
                <a:solidFill>
                  <a:srgbClr val="C3E88D"/>
                </a:solidFill>
                <a:effectLst/>
                <a:latin typeface="Consolas" panose="020B0609020204030204" pitchFamily="49" charset="0"/>
              </a:rPr>
              <a:t>"</a:t>
            </a:r>
            <a:r>
              <a:rPr lang="en-US" sz="1100" b="0" dirty="0">
                <a:solidFill>
                  <a:srgbClr val="89DDFF"/>
                </a:solidFill>
                <a:effectLst/>
                <a:latin typeface="Consolas" panose="020B0609020204030204" pitchFamily="49" charset="0"/>
              </a:rPr>
              <a:t>)</a:t>
            </a:r>
            <a:endParaRPr lang="en-US" sz="1100" b="0" dirty="0">
              <a:solidFill>
                <a:srgbClr val="BABED8"/>
              </a:solidFill>
              <a:effectLst/>
              <a:latin typeface="Consolas" panose="020B0609020204030204" pitchFamily="49" charset="0"/>
            </a:endParaRPr>
          </a:p>
          <a:p>
            <a:r>
              <a:rPr lang="en-US" sz="1100" b="0" dirty="0">
                <a:solidFill>
                  <a:srgbClr val="82AAFF"/>
                </a:solidFill>
                <a:effectLst/>
                <a:latin typeface="Consolas" panose="020B0609020204030204" pitchFamily="49" charset="0"/>
              </a:rPr>
              <a:t>print</a:t>
            </a:r>
            <a:r>
              <a:rPr lang="en-US" sz="1100" b="0" dirty="0">
                <a:solidFill>
                  <a:srgbClr val="89DDFF"/>
                </a:solidFill>
                <a:effectLst/>
                <a:latin typeface="Consolas" panose="020B0609020204030204" pitchFamily="49" charset="0"/>
              </a:rPr>
              <a:t>(</a:t>
            </a:r>
            <a:r>
              <a:rPr lang="en-US" sz="1100" b="0" dirty="0" err="1">
                <a:solidFill>
                  <a:srgbClr val="C792EA"/>
                </a:solidFill>
                <a:effectLst/>
                <a:latin typeface="Consolas" panose="020B0609020204030204" pitchFamily="49" charset="0"/>
              </a:rPr>
              <a:t>f</a:t>
            </a:r>
            <a:r>
              <a:rPr lang="en-US" sz="1100" b="0" dirty="0" err="1">
                <a:solidFill>
                  <a:srgbClr val="C3E88D"/>
                </a:solidFill>
                <a:effectLst/>
                <a:latin typeface="Consolas" panose="020B0609020204030204" pitchFamily="49" charset="0"/>
              </a:rPr>
              <a:t>"Upper</a:t>
            </a:r>
            <a:r>
              <a:rPr lang="en-US" sz="1100" b="0" dirty="0">
                <a:solidFill>
                  <a:srgbClr val="C3E88D"/>
                </a:solidFill>
                <a:effectLst/>
                <a:latin typeface="Consolas" panose="020B0609020204030204" pitchFamily="49" charset="0"/>
              </a:rPr>
              <a:t> bound for </a:t>
            </a:r>
            <a:r>
              <a:rPr lang="en-US" sz="1100" b="0" dirty="0" err="1">
                <a:solidFill>
                  <a:srgbClr val="C3E88D"/>
                </a:solidFill>
                <a:effectLst/>
                <a:latin typeface="Consolas" panose="020B0609020204030204" pitchFamily="49" charset="0"/>
              </a:rPr>
              <a:t>Winsorizing</a:t>
            </a:r>
            <a:r>
              <a:rPr lang="en-US" sz="1100" b="0" dirty="0">
                <a:solidFill>
                  <a:srgbClr val="C3E88D"/>
                </a:solidFill>
                <a:effectLst/>
                <a:latin typeface="Consolas" panose="020B0609020204030204" pitchFamily="49" charset="0"/>
              </a:rPr>
              <a:t>: </a:t>
            </a:r>
            <a:r>
              <a:rPr lang="en-US" sz="1100" b="0" dirty="0">
                <a:solidFill>
                  <a:srgbClr val="F78C6C"/>
                </a:solidFill>
                <a:effectLst/>
                <a:latin typeface="Consolas" panose="020B0609020204030204" pitchFamily="49" charset="0"/>
              </a:rPr>
              <a:t>{</a:t>
            </a:r>
            <a:r>
              <a:rPr lang="en-US" sz="1100" b="0" dirty="0" err="1">
                <a:solidFill>
                  <a:srgbClr val="BABED8"/>
                </a:solidFill>
                <a:effectLst/>
                <a:latin typeface="Consolas" panose="020B0609020204030204" pitchFamily="49" charset="0"/>
              </a:rPr>
              <a:t>upper_bound</a:t>
            </a:r>
            <a:r>
              <a:rPr lang="en-US" sz="1100" b="0" dirty="0">
                <a:solidFill>
                  <a:srgbClr val="F78C6C"/>
                </a:solidFill>
                <a:effectLst/>
                <a:latin typeface="Consolas" panose="020B0609020204030204" pitchFamily="49" charset="0"/>
              </a:rPr>
              <a:t>}</a:t>
            </a:r>
            <a:r>
              <a:rPr lang="en-US" sz="1100" b="0" dirty="0">
                <a:solidFill>
                  <a:srgbClr val="C3E88D"/>
                </a:solidFill>
                <a:effectLst/>
                <a:latin typeface="Consolas" panose="020B0609020204030204" pitchFamily="49" charset="0"/>
              </a:rPr>
              <a:t>"</a:t>
            </a:r>
            <a:r>
              <a:rPr lang="en-US" sz="1100" b="0" dirty="0">
                <a:solidFill>
                  <a:srgbClr val="89DDFF"/>
                </a:solidFill>
                <a:effectLst/>
                <a:latin typeface="Consolas" panose="020B0609020204030204" pitchFamily="49" charset="0"/>
              </a:rPr>
              <a:t>)</a:t>
            </a:r>
            <a:endParaRPr lang="en-US" sz="1100" b="0" dirty="0">
              <a:solidFill>
                <a:srgbClr val="BABED8"/>
              </a:solidFill>
              <a:effectLst/>
              <a:latin typeface="Consolas" panose="020B0609020204030204" pitchFamily="49" charset="0"/>
            </a:endParaRPr>
          </a:p>
          <a:p>
            <a:br>
              <a:rPr lang="en-US" sz="1100" b="0" dirty="0">
                <a:solidFill>
                  <a:srgbClr val="BABED8"/>
                </a:solidFill>
                <a:effectLst/>
                <a:latin typeface="Consolas" panose="020B0609020204030204" pitchFamily="49" charset="0"/>
              </a:rPr>
            </a:br>
            <a:r>
              <a:rPr lang="en-US" sz="1100" b="0" dirty="0" err="1">
                <a:solidFill>
                  <a:srgbClr val="BABED8"/>
                </a:solidFill>
                <a:effectLst/>
                <a:latin typeface="Consolas" panose="020B0609020204030204" pitchFamily="49" charset="0"/>
              </a:rPr>
              <a:t>original_count</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err="1">
                <a:solidFill>
                  <a:srgbClr val="BABED8"/>
                </a:solidFill>
                <a:effectLst/>
                <a:latin typeface="Consolas" panose="020B0609020204030204" pitchFamily="49" charset="0"/>
              </a:rPr>
              <a:t>df</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Downtime min</a:t>
            </a:r>
            <a:r>
              <a:rPr lang="en-US" sz="1100" b="0" dirty="0">
                <a:solidFill>
                  <a:srgbClr val="89DDFF"/>
                </a:solidFill>
                <a:effectLst/>
                <a:latin typeface="Consolas" panose="020B0609020204030204" pitchFamily="49" charset="0"/>
              </a:rPr>
              <a:t>'].</a:t>
            </a:r>
            <a:r>
              <a:rPr lang="en-US" sz="1100" b="0" dirty="0">
                <a:solidFill>
                  <a:srgbClr val="82AAFF"/>
                </a:solidFill>
                <a:effectLst/>
                <a:latin typeface="Consolas" panose="020B0609020204030204" pitchFamily="49" charset="0"/>
              </a:rPr>
              <a:t>count</a:t>
            </a:r>
            <a:r>
              <a:rPr lang="en-US" sz="1100" b="0" dirty="0">
                <a:solidFill>
                  <a:srgbClr val="89DDFF"/>
                </a:solidFill>
                <a:effectLst/>
                <a:latin typeface="Consolas" panose="020B0609020204030204" pitchFamily="49" charset="0"/>
              </a:rPr>
              <a:t>()</a:t>
            </a:r>
            <a:endParaRPr lang="en-US" sz="1100" b="0" dirty="0">
              <a:solidFill>
                <a:srgbClr val="BABED8"/>
              </a:solidFill>
              <a:effectLst/>
              <a:latin typeface="Consolas" panose="020B0609020204030204" pitchFamily="49" charset="0"/>
            </a:endParaRPr>
          </a:p>
          <a:p>
            <a:r>
              <a:rPr lang="en-US" sz="1100" b="0" dirty="0" err="1">
                <a:solidFill>
                  <a:srgbClr val="BABED8"/>
                </a:solidFill>
                <a:effectLst/>
                <a:latin typeface="Consolas" panose="020B0609020204030204" pitchFamily="49" charset="0"/>
              </a:rPr>
              <a:t>df</a:t>
            </a:r>
            <a:r>
              <a:rPr lang="en-US" sz="1100" b="0" dirty="0" err="1">
                <a:solidFill>
                  <a:srgbClr val="89DDFF"/>
                </a:solidFill>
                <a:effectLst/>
                <a:latin typeface="Consolas" panose="020B0609020204030204" pitchFamily="49" charset="0"/>
              </a:rPr>
              <a:t>.</a:t>
            </a:r>
            <a:r>
              <a:rPr lang="en-US" sz="1100" b="0" dirty="0" err="1">
                <a:solidFill>
                  <a:srgbClr val="BABED8"/>
                </a:solidFill>
                <a:effectLst/>
                <a:latin typeface="Consolas" panose="020B0609020204030204" pitchFamily="49" charset="0"/>
              </a:rPr>
              <a:t>loc</a:t>
            </a:r>
            <a:r>
              <a:rPr lang="en-US" sz="1100" b="0" dirty="0">
                <a:solidFill>
                  <a:srgbClr val="89DDFF"/>
                </a:solidFill>
                <a:effectLst/>
                <a:latin typeface="Consolas" panose="020B0609020204030204" pitchFamily="49" charset="0"/>
              </a:rPr>
              <a:t>[</a:t>
            </a:r>
            <a:r>
              <a:rPr lang="en-US" sz="1100" b="0" dirty="0" err="1">
                <a:solidFill>
                  <a:srgbClr val="BABED8"/>
                </a:solidFill>
                <a:effectLst/>
                <a:latin typeface="Consolas" panose="020B0609020204030204" pitchFamily="49" charset="0"/>
              </a:rPr>
              <a:t>df</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Downtime min</a:t>
            </a:r>
            <a:r>
              <a:rPr lang="en-US" sz="1100" b="0" dirty="0">
                <a:solidFill>
                  <a:srgbClr val="89DDFF"/>
                </a:solidFill>
                <a:effectLst/>
                <a:latin typeface="Consolas" panose="020B0609020204030204" pitchFamily="49" charset="0"/>
              </a:rPr>
              <a:t>']</a:t>
            </a:r>
            <a:r>
              <a:rPr lang="en-US" sz="1100" b="0" dirty="0">
                <a:solidFill>
                  <a:srgbClr val="F07178"/>
                </a:solidFill>
                <a:effectLst/>
                <a:latin typeface="Consolas" panose="020B0609020204030204" pitchFamily="49" charset="0"/>
              </a:rPr>
              <a:t> </a:t>
            </a:r>
            <a:r>
              <a:rPr lang="en-US" sz="1100" b="0" dirty="0">
                <a:solidFill>
                  <a:srgbClr val="82AAFF"/>
                </a:solidFill>
                <a:effectLst/>
                <a:latin typeface="Consolas" panose="020B0609020204030204" pitchFamily="49" charset="0"/>
              </a:rPr>
              <a:t>&lt;</a:t>
            </a:r>
            <a:r>
              <a:rPr lang="en-US" sz="1100" b="0" dirty="0">
                <a:solidFill>
                  <a:srgbClr val="F07178"/>
                </a:solidFill>
                <a:effectLst/>
                <a:latin typeface="Consolas" panose="020B0609020204030204" pitchFamily="49" charset="0"/>
              </a:rPr>
              <a:t> </a:t>
            </a:r>
            <a:r>
              <a:rPr lang="en-US" sz="1100" b="0" dirty="0" err="1">
                <a:solidFill>
                  <a:srgbClr val="BABED8"/>
                </a:solidFill>
                <a:effectLst/>
                <a:latin typeface="Consolas" panose="020B0609020204030204" pitchFamily="49" charset="0"/>
              </a:rPr>
              <a:t>lower_bound</a:t>
            </a:r>
            <a:r>
              <a:rPr lang="en-US" sz="1100" b="0" dirty="0">
                <a:solidFill>
                  <a:srgbClr val="89DDFF"/>
                </a:solidFill>
                <a:effectLst/>
                <a:latin typeface="Consolas" panose="020B0609020204030204" pitchFamily="49" charset="0"/>
              </a:rPr>
              <a:t>,</a:t>
            </a:r>
            <a:r>
              <a:rPr lang="en-US" sz="1100" b="0" dirty="0">
                <a:solidFill>
                  <a:srgbClr val="F0717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Downtime min</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err="1">
                <a:solidFill>
                  <a:srgbClr val="BABED8"/>
                </a:solidFill>
                <a:effectLst/>
                <a:latin typeface="Consolas" panose="020B0609020204030204" pitchFamily="49" charset="0"/>
              </a:rPr>
              <a:t>lower_bound</a:t>
            </a:r>
            <a:endParaRPr lang="en-US" sz="1100" b="0" dirty="0">
              <a:solidFill>
                <a:srgbClr val="BABED8"/>
              </a:solidFill>
              <a:effectLst/>
              <a:latin typeface="Consolas" panose="020B0609020204030204" pitchFamily="49" charset="0"/>
            </a:endParaRPr>
          </a:p>
          <a:p>
            <a:r>
              <a:rPr lang="en-US" sz="1100" b="0" dirty="0" err="1">
                <a:solidFill>
                  <a:srgbClr val="BABED8"/>
                </a:solidFill>
                <a:effectLst/>
                <a:latin typeface="Consolas" panose="020B0609020204030204" pitchFamily="49" charset="0"/>
              </a:rPr>
              <a:t>df</a:t>
            </a:r>
            <a:r>
              <a:rPr lang="en-US" sz="1100" b="0" dirty="0" err="1">
                <a:solidFill>
                  <a:srgbClr val="89DDFF"/>
                </a:solidFill>
                <a:effectLst/>
                <a:latin typeface="Consolas" panose="020B0609020204030204" pitchFamily="49" charset="0"/>
              </a:rPr>
              <a:t>.</a:t>
            </a:r>
            <a:r>
              <a:rPr lang="en-US" sz="1100" b="0" dirty="0" err="1">
                <a:solidFill>
                  <a:srgbClr val="BABED8"/>
                </a:solidFill>
                <a:effectLst/>
                <a:latin typeface="Consolas" panose="020B0609020204030204" pitchFamily="49" charset="0"/>
              </a:rPr>
              <a:t>loc</a:t>
            </a:r>
            <a:r>
              <a:rPr lang="en-US" sz="1100" b="0" dirty="0">
                <a:solidFill>
                  <a:srgbClr val="89DDFF"/>
                </a:solidFill>
                <a:effectLst/>
                <a:latin typeface="Consolas" panose="020B0609020204030204" pitchFamily="49" charset="0"/>
              </a:rPr>
              <a:t>[</a:t>
            </a:r>
            <a:r>
              <a:rPr lang="en-US" sz="1100" b="0" dirty="0" err="1">
                <a:solidFill>
                  <a:srgbClr val="BABED8"/>
                </a:solidFill>
                <a:effectLst/>
                <a:latin typeface="Consolas" panose="020B0609020204030204" pitchFamily="49" charset="0"/>
              </a:rPr>
              <a:t>df</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Downtime min</a:t>
            </a:r>
            <a:r>
              <a:rPr lang="en-US" sz="1100" b="0" dirty="0">
                <a:solidFill>
                  <a:srgbClr val="89DDFF"/>
                </a:solidFill>
                <a:effectLst/>
                <a:latin typeface="Consolas" panose="020B0609020204030204" pitchFamily="49" charset="0"/>
              </a:rPr>
              <a:t>']</a:t>
            </a:r>
            <a:r>
              <a:rPr lang="en-US" sz="1100" b="0" dirty="0">
                <a:solidFill>
                  <a:srgbClr val="F07178"/>
                </a:solidFill>
                <a:effectLst/>
                <a:latin typeface="Consolas" panose="020B0609020204030204" pitchFamily="49" charset="0"/>
              </a:rPr>
              <a:t> </a:t>
            </a:r>
            <a:r>
              <a:rPr lang="en-US" sz="1100" b="0" dirty="0">
                <a:solidFill>
                  <a:srgbClr val="82AAFF"/>
                </a:solidFill>
                <a:effectLst/>
                <a:latin typeface="Consolas" panose="020B0609020204030204" pitchFamily="49" charset="0"/>
              </a:rPr>
              <a:t>&gt;</a:t>
            </a:r>
            <a:r>
              <a:rPr lang="en-US" sz="1100" b="0" dirty="0">
                <a:solidFill>
                  <a:srgbClr val="F07178"/>
                </a:solidFill>
                <a:effectLst/>
                <a:latin typeface="Consolas" panose="020B0609020204030204" pitchFamily="49" charset="0"/>
              </a:rPr>
              <a:t> </a:t>
            </a:r>
            <a:r>
              <a:rPr lang="en-US" sz="1100" b="0" dirty="0" err="1">
                <a:solidFill>
                  <a:srgbClr val="BABED8"/>
                </a:solidFill>
                <a:effectLst/>
                <a:latin typeface="Consolas" panose="020B0609020204030204" pitchFamily="49" charset="0"/>
              </a:rPr>
              <a:t>upper_bound</a:t>
            </a:r>
            <a:r>
              <a:rPr lang="en-US" sz="1100" b="0" dirty="0">
                <a:solidFill>
                  <a:srgbClr val="89DDFF"/>
                </a:solidFill>
                <a:effectLst/>
                <a:latin typeface="Consolas" panose="020B0609020204030204" pitchFamily="49" charset="0"/>
              </a:rPr>
              <a:t>,</a:t>
            </a:r>
            <a:r>
              <a:rPr lang="en-US" sz="1100" b="0" dirty="0">
                <a:solidFill>
                  <a:srgbClr val="F0717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Downtime min</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err="1">
                <a:solidFill>
                  <a:srgbClr val="BABED8"/>
                </a:solidFill>
                <a:effectLst/>
                <a:latin typeface="Consolas" panose="020B0609020204030204" pitchFamily="49" charset="0"/>
              </a:rPr>
              <a:t>upper_bound</a:t>
            </a:r>
            <a:endParaRPr lang="en-US" sz="1100" b="0" dirty="0">
              <a:solidFill>
                <a:srgbClr val="BABED8"/>
              </a:solidFill>
              <a:effectLst/>
              <a:latin typeface="Consolas" panose="020B0609020204030204" pitchFamily="49" charset="0"/>
            </a:endParaRPr>
          </a:p>
          <a:p>
            <a:r>
              <a:rPr lang="en-US" sz="1100" b="0" dirty="0" err="1">
                <a:solidFill>
                  <a:srgbClr val="BABED8"/>
                </a:solidFill>
                <a:effectLst/>
                <a:latin typeface="Consolas" panose="020B0609020204030204" pitchFamily="49" charset="0"/>
              </a:rPr>
              <a:t>adjusted_count</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err="1">
                <a:solidFill>
                  <a:srgbClr val="BABED8"/>
                </a:solidFill>
                <a:effectLst/>
                <a:latin typeface="Consolas" panose="020B0609020204030204" pitchFamily="49" charset="0"/>
              </a:rPr>
              <a:t>df</a:t>
            </a:r>
            <a:r>
              <a:rPr lang="en-US" sz="1100" b="0" dirty="0" err="1">
                <a:solidFill>
                  <a:srgbClr val="89DDFF"/>
                </a:solidFill>
                <a:effectLst/>
                <a:latin typeface="Consolas" panose="020B0609020204030204" pitchFamily="49" charset="0"/>
              </a:rPr>
              <a:t>.</a:t>
            </a:r>
            <a:r>
              <a:rPr lang="en-US" sz="1100" b="0" dirty="0" err="1">
                <a:solidFill>
                  <a:srgbClr val="BABED8"/>
                </a:solidFill>
                <a:effectLst/>
                <a:latin typeface="Consolas" panose="020B0609020204030204" pitchFamily="49" charset="0"/>
              </a:rPr>
              <a:t>loc</a:t>
            </a:r>
            <a:r>
              <a:rPr lang="en-US" sz="1100" b="0" dirty="0">
                <a:solidFill>
                  <a:srgbClr val="89DDFF"/>
                </a:solidFill>
                <a:effectLst/>
                <a:latin typeface="Consolas" panose="020B0609020204030204" pitchFamily="49" charset="0"/>
              </a:rPr>
              <a:t>[(</a:t>
            </a:r>
            <a:r>
              <a:rPr lang="en-US" sz="1100" b="0" dirty="0" err="1">
                <a:solidFill>
                  <a:srgbClr val="BABED8"/>
                </a:solidFill>
                <a:effectLst/>
                <a:latin typeface="Consolas" panose="020B0609020204030204" pitchFamily="49" charset="0"/>
              </a:rPr>
              <a:t>df</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Downtime min</a:t>
            </a:r>
            <a:r>
              <a:rPr lang="en-US" sz="1100" b="0" dirty="0">
                <a:solidFill>
                  <a:srgbClr val="89DDFF"/>
                </a:solidFill>
                <a:effectLst/>
                <a:latin typeface="Consolas" panose="020B0609020204030204" pitchFamily="49" charset="0"/>
              </a:rPr>
              <a:t>']</a:t>
            </a:r>
            <a:r>
              <a:rPr lang="en-US" sz="1100" b="0" dirty="0">
                <a:solidFill>
                  <a:srgbClr val="F07178"/>
                </a:solidFill>
                <a:effectLst/>
                <a:latin typeface="Consolas" panose="020B0609020204030204" pitchFamily="49" charset="0"/>
              </a:rPr>
              <a:t> </a:t>
            </a:r>
            <a:r>
              <a:rPr lang="en-US" sz="1100" b="0" dirty="0">
                <a:solidFill>
                  <a:srgbClr val="82AAFF"/>
                </a:solidFill>
                <a:effectLst/>
                <a:latin typeface="Consolas" panose="020B0609020204030204" pitchFamily="49" charset="0"/>
              </a:rPr>
              <a:t>&lt;</a:t>
            </a:r>
            <a:r>
              <a:rPr lang="en-US" sz="1100" b="0" dirty="0">
                <a:solidFill>
                  <a:srgbClr val="F07178"/>
                </a:solidFill>
                <a:effectLst/>
                <a:latin typeface="Consolas" panose="020B0609020204030204" pitchFamily="49" charset="0"/>
              </a:rPr>
              <a:t> </a:t>
            </a:r>
            <a:r>
              <a:rPr lang="en-US" sz="1100" b="0" dirty="0" err="1">
                <a:solidFill>
                  <a:srgbClr val="BABED8"/>
                </a:solidFill>
                <a:effectLst/>
                <a:latin typeface="Consolas" panose="020B0609020204030204" pitchFamily="49" charset="0"/>
              </a:rPr>
              <a:t>lower_bound</a:t>
            </a:r>
            <a:r>
              <a:rPr lang="en-US" sz="1100" b="0" dirty="0">
                <a:solidFill>
                  <a:srgbClr val="89DDFF"/>
                </a:solidFill>
                <a:effectLst/>
                <a:latin typeface="Consolas" panose="020B0609020204030204" pitchFamily="49" charset="0"/>
              </a:rPr>
              <a:t>)</a:t>
            </a:r>
            <a:r>
              <a:rPr lang="en-US" sz="1100" b="0" dirty="0">
                <a:solidFill>
                  <a:srgbClr val="F07178"/>
                </a:solidFill>
                <a:effectLst/>
                <a:latin typeface="Consolas" panose="020B0609020204030204" pitchFamily="49" charset="0"/>
              </a:rPr>
              <a:t> </a:t>
            </a:r>
            <a:r>
              <a:rPr lang="en-US" sz="1100" b="0" dirty="0">
                <a:solidFill>
                  <a:srgbClr val="82AAFF"/>
                </a:solidFill>
                <a:effectLst/>
                <a:latin typeface="Consolas" panose="020B0609020204030204" pitchFamily="49" charset="0"/>
              </a:rPr>
              <a:t>|</a:t>
            </a:r>
            <a:r>
              <a:rPr lang="en-US" sz="1100" b="0" dirty="0">
                <a:solidFill>
                  <a:srgbClr val="F0717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err="1">
                <a:solidFill>
                  <a:srgbClr val="BABED8"/>
                </a:solidFill>
                <a:effectLst/>
                <a:latin typeface="Consolas" panose="020B0609020204030204" pitchFamily="49" charset="0"/>
              </a:rPr>
              <a:t>df</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Downtime min</a:t>
            </a:r>
            <a:r>
              <a:rPr lang="en-US" sz="1100" b="0" dirty="0">
                <a:solidFill>
                  <a:srgbClr val="89DDFF"/>
                </a:solidFill>
                <a:effectLst/>
                <a:latin typeface="Consolas" panose="020B0609020204030204" pitchFamily="49" charset="0"/>
              </a:rPr>
              <a:t>']</a:t>
            </a:r>
            <a:r>
              <a:rPr lang="en-US" sz="1100" b="0" dirty="0">
                <a:solidFill>
                  <a:srgbClr val="F07178"/>
                </a:solidFill>
                <a:effectLst/>
                <a:latin typeface="Consolas" panose="020B0609020204030204" pitchFamily="49" charset="0"/>
              </a:rPr>
              <a:t> </a:t>
            </a:r>
            <a:r>
              <a:rPr lang="en-US" sz="1100" b="0" dirty="0">
                <a:solidFill>
                  <a:srgbClr val="82AAFF"/>
                </a:solidFill>
                <a:effectLst/>
                <a:latin typeface="Consolas" panose="020B0609020204030204" pitchFamily="49" charset="0"/>
              </a:rPr>
              <a:t>&gt;</a:t>
            </a:r>
            <a:r>
              <a:rPr lang="en-US" sz="1100" b="0" dirty="0">
                <a:solidFill>
                  <a:srgbClr val="F07178"/>
                </a:solidFill>
                <a:effectLst/>
                <a:latin typeface="Consolas" panose="020B0609020204030204" pitchFamily="49" charset="0"/>
              </a:rPr>
              <a:t> </a:t>
            </a:r>
            <a:r>
              <a:rPr lang="en-US" sz="1100" b="0" dirty="0" err="1">
                <a:solidFill>
                  <a:srgbClr val="BABED8"/>
                </a:solidFill>
                <a:effectLst/>
                <a:latin typeface="Consolas" panose="020B0609020204030204" pitchFamily="49" charset="0"/>
              </a:rPr>
              <a:t>upper_bound</a:t>
            </a:r>
            <a:r>
              <a:rPr lang="en-US" sz="1100" b="0" dirty="0">
                <a:solidFill>
                  <a:srgbClr val="89DDFF"/>
                </a:solidFill>
                <a:effectLst/>
                <a:latin typeface="Consolas" panose="020B0609020204030204" pitchFamily="49" charset="0"/>
              </a:rPr>
              <a:t>),</a:t>
            </a:r>
            <a:r>
              <a:rPr lang="en-US" sz="1100" b="0" dirty="0">
                <a:solidFill>
                  <a:srgbClr val="F0717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Downtime min</a:t>
            </a:r>
            <a:r>
              <a:rPr lang="en-US" sz="1100" b="0" dirty="0">
                <a:solidFill>
                  <a:srgbClr val="89DDFF"/>
                </a:solidFill>
                <a:effectLst/>
                <a:latin typeface="Consolas" panose="020B0609020204030204" pitchFamily="49" charset="0"/>
              </a:rPr>
              <a:t>'].</a:t>
            </a:r>
            <a:r>
              <a:rPr lang="en-US" sz="1100" b="0" dirty="0">
                <a:solidFill>
                  <a:srgbClr val="82AAFF"/>
                </a:solidFill>
                <a:effectLst/>
                <a:latin typeface="Consolas" panose="020B0609020204030204" pitchFamily="49" charset="0"/>
              </a:rPr>
              <a:t>count</a:t>
            </a:r>
            <a:r>
              <a:rPr lang="en-US" sz="1100" b="0" dirty="0">
                <a:solidFill>
                  <a:srgbClr val="89DDFF"/>
                </a:solidFill>
                <a:effectLst/>
                <a:latin typeface="Consolas" panose="020B0609020204030204" pitchFamily="49" charset="0"/>
              </a:rPr>
              <a:t>()</a:t>
            </a:r>
            <a:endParaRPr lang="en-US" sz="1100" b="0" dirty="0">
              <a:solidFill>
                <a:srgbClr val="BABED8"/>
              </a:solidFill>
              <a:effectLst/>
              <a:latin typeface="Consolas" panose="020B0609020204030204" pitchFamily="49" charset="0"/>
            </a:endParaRPr>
          </a:p>
          <a:p>
            <a:r>
              <a:rPr lang="en-US" sz="1100" b="0" dirty="0">
                <a:solidFill>
                  <a:srgbClr val="82AAFF"/>
                </a:solidFill>
                <a:effectLst/>
                <a:latin typeface="Consolas" panose="020B0609020204030204" pitchFamily="49" charset="0"/>
              </a:rPr>
              <a:t>print</a:t>
            </a:r>
            <a:r>
              <a:rPr lang="en-US" sz="1100" b="0" dirty="0">
                <a:solidFill>
                  <a:srgbClr val="89DDFF"/>
                </a:solidFill>
                <a:effectLst/>
                <a:latin typeface="Consolas" panose="020B0609020204030204" pitchFamily="49" charset="0"/>
              </a:rPr>
              <a:t>(</a:t>
            </a:r>
            <a:r>
              <a:rPr lang="en-US" sz="1100" b="0" dirty="0" err="1">
                <a:solidFill>
                  <a:srgbClr val="C792EA"/>
                </a:solidFill>
                <a:effectLst/>
                <a:latin typeface="Consolas" panose="020B0609020204030204" pitchFamily="49" charset="0"/>
              </a:rPr>
              <a:t>f</a:t>
            </a:r>
            <a:r>
              <a:rPr lang="en-US" sz="1100" b="0" dirty="0" err="1">
                <a:solidFill>
                  <a:srgbClr val="C3E88D"/>
                </a:solidFill>
                <a:effectLst/>
                <a:latin typeface="Consolas" panose="020B0609020204030204" pitchFamily="49" charset="0"/>
              </a:rPr>
              <a:t>"Handled</a:t>
            </a:r>
            <a:r>
              <a:rPr lang="en-US" sz="1100" b="0" dirty="0">
                <a:solidFill>
                  <a:srgbClr val="C3E88D"/>
                </a:solidFill>
                <a:effectLst/>
                <a:latin typeface="Consolas" panose="020B0609020204030204" pitchFamily="49" charset="0"/>
              </a:rPr>
              <a:t> Downtime outliers with </a:t>
            </a:r>
            <a:r>
              <a:rPr lang="en-US" sz="1100" b="0" dirty="0" err="1">
                <a:solidFill>
                  <a:srgbClr val="C3E88D"/>
                </a:solidFill>
                <a:effectLst/>
                <a:latin typeface="Consolas" panose="020B0609020204030204" pitchFamily="49" charset="0"/>
              </a:rPr>
              <a:t>Winsorizing</a:t>
            </a:r>
            <a:r>
              <a:rPr lang="en-US" sz="1100" b="0" dirty="0">
                <a:solidFill>
                  <a:srgbClr val="C3E88D"/>
                </a:solidFill>
                <a:effectLst/>
                <a:latin typeface="Consolas" panose="020B0609020204030204" pitchFamily="49" charset="0"/>
              </a:rPr>
              <a:t>."</a:t>
            </a:r>
            <a:r>
              <a:rPr lang="en-US" sz="1100" b="0" dirty="0">
                <a:solidFill>
                  <a:srgbClr val="89DDFF"/>
                </a:solidFill>
                <a:effectLst/>
                <a:latin typeface="Consolas" panose="020B0609020204030204" pitchFamily="49" charset="0"/>
              </a:rPr>
              <a:t>)</a:t>
            </a:r>
            <a:endParaRPr lang="en-US" sz="1100" b="0" dirty="0">
              <a:solidFill>
                <a:srgbClr val="BABED8"/>
              </a:solidFill>
              <a:effectLst/>
              <a:latin typeface="Consolas" panose="020B0609020204030204" pitchFamily="49" charset="0"/>
            </a:endParaRPr>
          </a:p>
          <a:p>
            <a:r>
              <a:rPr lang="en-US" sz="1100" b="0" dirty="0" err="1">
                <a:solidFill>
                  <a:srgbClr val="BABED8"/>
                </a:solidFill>
                <a:effectLst/>
                <a:latin typeface="Consolas" panose="020B0609020204030204" pitchFamily="49" charset="0"/>
              </a:rPr>
              <a:t>df</a:t>
            </a:r>
            <a:r>
              <a:rPr lang="en-US" sz="1100" b="0" dirty="0" err="1">
                <a:solidFill>
                  <a:srgbClr val="89DDFF"/>
                </a:solidFill>
                <a:effectLst/>
                <a:latin typeface="Consolas" panose="020B0609020204030204" pitchFamily="49" charset="0"/>
              </a:rPr>
              <a:t>.</a:t>
            </a:r>
            <a:r>
              <a:rPr lang="en-US" sz="1100" b="0" dirty="0" err="1">
                <a:solidFill>
                  <a:srgbClr val="82AAFF"/>
                </a:solidFill>
                <a:effectLst/>
                <a:latin typeface="Consolas" panose="020B0609020204030204" pitchFamily="49" charset="0"/>
              </a:rPr>
              <a:t>to_excel</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C:dataset.xlsx</a:t>
            </a:r>
            <a:r>
              <a:rPr lang="en-US" sz="1100" b="0" dirty="0">
                <a:solidFill>
                  <a:srgbClr val="89DDFF"/>
                </a:solidFill>
                <a:effectLst/>
                <a:latin typeface="Consolas" panose="020B0609020204030204" pitchFamily="49" charset="0"/>
              </a:rPr>
              <a:t>",</a:t>
            </a:r>
            <a:r>
              <a:rPr lang="en-US" sz="1100" b="0" dirty="0">
                <a:solidFill>
                  <a:srgbClr val="82AAFF"/>
                </a:solidFill>
                <a:effectLst/>
                <a:latin typeface="Consolas" panose="020B0609020204030204" pitchFamily="49" charset="0"/>
              </a:rPr>
              <a:t> </a:t>
            </a:r>
            <a:r>
              <a:rPr lang="en-US" sz="1100" b="0" i="1" dirty="0">
                <a:solidFill>
                  <a:srgbClr val="BABED8"/>
                </a:solidFill>
                <a:effectLst/>
                <a:latin typeface="Consolas" panose="020B0609020204030204" pitchFamily="49" charset="0"/>
              </a:rPr>
              <a:t>index</a:t>
            </a:r>
            <a:r>
              <a:rPr lang="en-US" sz="1100" b="0" dirty="0">
                <a:solidFill>
                  <a:srgbClr val="89DDFF"/>
                </a:solidFill>
                <a:effectLst/>
                <a:latin typeface="Consolas" panose="020B0609020204030204" pitchFamily="49" charset="0"/>
              </a:rPr>
              <a:t>=False)</a:t>
            </a:r>
            <a:endParaRPr lang="en-US" sz="1100" b="0" dirty="0">
              <a:solidFill>
                <a:srgbClr val="BABED8"/>
              </a:solidFill>
              <a:effectLst/>
              <a:latin typeface="Consolas" panose="020B0609020204030204" pitchFamily="49" charset="0"/>
            </a:endParaRPr>
          </a:p>
          <a:p>
            <a:r>
              <a:rPr lang="en-US" sz="1100" b="0" dirty="0">
                <a:solidFill>
                  <a:srgbClr val="82AAFF"/>
                </a:solidFill>
                <a:effectLst/>
                <a:latin typeface="Consolas" panose="020B0609020204030204" pitchFamily="49" charset="0"/>
              </a:rPr>
              <a:t>print</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Data saved to 'dataset.xlsx'.</a:t>
            </a:r>
            <a:r>
              <a:rPr lang="en-US" sz="1100" b="0" dirty="0">
                <a:solidFill>
                  <a:srgbClr val="89DDFF"/>
                </a:solidFill>
                <a:effectLst/>
                <a:latin typeface="Consolas" panose="020B0609020204030204" pitchFamily="49" charset="0"/>
              </a:rPr>
              <a:t>")</a:t>
            </a:r>
            <a:endParaRPr lang="en-US" sz="1100" b="0" dirty="0">
              <a:solidFill>
                <a:srgbClr val="BABED8"/>
              </a:solidFill>
              <a:effectLst/>
              <a:latin typeface="Consolas" panose="020B0609020204030204" pitchFamily="49" charset="0"/>
            </a:endParaRPr>
          </a:p>
        </p:txBody>
      </p:sp>
      <p:grpSp>
        <p:nvGrpSpPr>
          <p:cNvPr id="9" name="Group 8">
            <a:extLst>
              <a:ext uri="{FF2B5EF4-FFF2-40B4-BE49-F238E27FC236}">
                <a16:creationId xmlns:a16="http://schemas.microsoft.com/office/drawing/2014/main" id="{5471B475-CD1A-0D58-7EAF-66ABE0709CEE}"/>
              </a:ext>
            </a:extLst>
          </p:cNvPr>
          <p:cNvGrpSpPr/>
          <p:nvPr/>
        </p:nvGrpSpPr>
        <p:grpSpPr>
          <a:xfrm>
            <a:off x="7779040" y="1123641"/>
            <a:ext cx="412439" cy="70872"/>
            <a:chOff x="4721226" y="1668942"/>
            <a:chExt cx="412439" cy="70872"/>
          </a:xfrm>
        </p:grpSpPr>
        <p:sp>
          <p:nvSpPr>
            <p:cNvPr id="12" name="Oval 11">
              <a:extLst>
                <a:ext uri="{FF2B5EF4-FFF2-40B4-BE49-F238E27FC236}">
                  <a16:creationId xmlns:a16="http://schemas.microsoft.com/office/drawing/2014/main" id="{1ACD8E68-FB5A-7AC2-4D91-401CD184CBE3}"/>
                </a:ext>
              </a:extLst>
            </p:cNvPr>
            <p:cNvSpPr/>
            <p:nvPr/>
          </p:nvSpPr>
          <p:spPr>
            <a:xfrm>
              <a:off x="4721226" y="1668943"/>
              <a:ext cx="70871" cy="70871"/>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22B78EA4-4916-69EF-9F52-9847D0F46674}"/>
                </a:ext>
              </a:extLst>
            </p:cNvPr>
            <p:cNvSpPr/>
            <p:nvPr/>
          </p:nvSpPr>
          <p:spPr>
            <a:xfrm>
              <a:off x="4889613" y="1668942"/>
              <a:ext cx="70871" cy="70871"/>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B5DF964-FE2B-7523-43FC-C45316914899}"/>
                </a:ext>
              </a:extLst>
            </p:cNvPr>
            <p:cNvSpPr/>
            <p:nvPr/>
          </p:nvSpPr>
          <p:spPr>
            <a:xfrm>
              <a:off x="5062794" y="1668943"/>
              <a:ext cx="70871" cy="7087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3" name="TextBox 2">
            <a:extLst>
              <a:ext uri="{FF2B5EF4-FFF2-40B4-BE49-F238E27FC236}">
                <a16:creationId xmlns:a16="http://schemas.microsoft.com/office/drawing/2014/main" id="{2C8E91B8-CD69-A0A8-A51D-824545D476CD}"/>
              </a:ext>
            </a:extLst>
          </p:cNvPr>
          <p:cNvSpPr txBox="1"/>
          <p:nvPr/>
        </p:nvSpPr>
        <p:spPr>
          <a:xfrm>
            <a:off x="7620361" y="4435733"/>
            <a:ext cx="647699" cy="246221"/>
          </a:xfrm>
          <a:prstGeom prst="rect">
            <a:avLst/>
          </a:prstGeom>
          <a:noFill/>
        </p:spPr>
        <p:txBody>
          <a:bodyPr wrap="square">
            <a:spAutoFit/>
          </a:bodyPr>
          <a:lstStyle/>
          <a:p>
            <a:pPr algn="ctr"/>
            <a:r>
              <a:rPr lang="en-US" sz="1000" dirty="0">
                <a:solidFill>
                  <a:schemeClr val="accent6">
                    <a:lumMod val="75000"/>
                  </a:schemeClr>
                </a:solidFill>
                <a:latin typeface="Sofia Sans Semi Condensed"/>
                <a:sym typeface="Sofia Sans Semi Condensed"/>
              </a:rPr>
              <a:t>Python</a:t>
            </a:r>
          </a:p>
        </p:txBody>
      </p:sp>
    </p:spTree>
    <p:extLst>
      <p:ext uri="{BB962C8B-B14F-4D97-AF65-F5344CB8AC3E}">
        <p14:creationId xmlns:p14="http://schemas.microsoft.com/office/powerpoint/2010/main" val="3880146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10" name="Google Shape;212;p35">
            <a:extLst>
              <a:ext uri="{FF2B5EF4-FFF2-40B4-BE49-F238E27FC236}">
                <a16:creationId xmlns:a16="http://schemas.microsoft.com/office/drawing/2014/main" id="{0ED4DD06-0CF9-05C1-9004-AFDBCEF2CE06}"/>
              </a:ext>
            </a:extLst>
          </p:cNvPr>
          <p:cNvSpPr/>
          <p:nvPr/>
        </p:nvSpPr>
        <p:spPr>
          <a:xfrm>
            <a:off x="279779" y="382138"/>
            <a:ext cx="8598090" cy="44082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4;p35">
            <a:extLst>
              <a:ext uri="{FF2B5EF4-FFF2-40B4-BE49-F238E27FC236}">
                <a16:creationId xmlns:a16="http://schemas.microsoft.com/office/drawing/2014/main" id="{A72FAC0A-7FFC-3862-39FC-4E6EF468AB47}"/>
              </a:ext>
            </a:extLst>
          </p:cNvPr>
          <p:cNvSpPr txBox="1">
            <a:spLocks noGrp="1"/>
          </p:cNvSpPr>
          <p:nvPr>
            <p:ph type="subTitle" idx="1"/>
          </p:nvPr>
        </p:nvSpPr>
        <p:spPr>
          <a:xfrm>
            <a:off x="2562894" y="116811"/>
            <a:ext cx="4018162" cy="475800"/>
          </a:xfrm>
          <a:prstGeom prst="rect">
            <a:avLst/>
          </a:prstGeom>
        </p:spPr>
        <p:txBody>
          <a:bodyPr spcFirstLastPara="1" wrap="square" lIns="91425" tIns="91425" rIns="91425" bIns="91425" anchor="ctr" anchorCtr="0">
            <a:noAutofit/>
          </a:bodyPr>
          <a:lstStyle/>
          <a:p>
            <a:pPr marL="0" indent="0"/>
            <a:r>
              <a:rPr lang="en-US" dirty="0"/>
              <a:t>Dealing with outliers</a:t>
            </a:r>
          </a:p>
        </p:txBody>
      </p:sp>
      <p:pic>
        <p:nvPicPr>
          <p:cNvPr id="6" name="Picture 5" descr="A logo of a globe with a graduation cap&#10;&#10;Description automatically generated">
            <a:extLst>
              <a:ext uri="{FF2B5EF4-FFF2-40B4-BE49-F238E27FC236}">
                <a16:creationId xmlns:a16="http://schemas.microsoft.com/office/drawing/2014/main" id="{17FC00CE-5477-ECFA-C65A-3543F8D4CF32}"/>
              </a:ext>
            </a:extLst>
          </p:cNvPr>
          <p:cNvPicPr>
            <a:picLocks noChangeAspect="1"/>
          </p:cNvPicPr>
          <p:nvPr/>
        </p:nvPicPr>
        <p:blipFill>
          <a:blip r:embed="rId3"/>
          <a:srcRect b="15583"/>
          <a:stretch/>
        </p:blipFill>
        <p:spPr>
          <a:xfrm>
            <a:off x="8576399" y="4681954"/>
            <a:ext cx="491400" cy="381366"/>
          </a:xfrm>
          <a:prstGeom prst="rect">
            <a:avLst/>
          </a:prstGeom>
        </p:spPr>
      </p:pic>
      <p:sp>
        <p:nvSpPr>
          <p:cNvPr id="11" name="TextBox 10">
            <a:extLst>
              <a:ext uri="{FF2B5EF4-FFF2-40B4-BE49-F238E27FC236}">
                <a16:creationId xmlns:a16="http://schemas.microsoft.com/office/drawing/2014/main" id="{8A03CB51-0738-5CC4-8E7A-86194AF91D83}"/>
              </a:ext>
            </a:extLst>
          </p:cNvPr>
          <p:cNvSpPr txBox="1"/>
          <p:nvPr/>
        </p:nvSpPr>
        <p:spPr>
          <a:xfrm>
            <a:off x="3233080" y="627968"/>
            <a:ext cx="2677790" cy="307777"/>
          </a:xfrm>
          <a:prstGeom prst="rect">
            <a:avLst/>
          </a:prstGeom>
          <a:noFill/>
        </p:spPr>
        <p:txBody>
          <a:bodyPr wrap="square">
            <a:spAutoFit/>
          </a:bodyPr>
          <a:lstStyle/>
          <a:p>
            <a:pPr algn="ctr"/>
            <a:r>
              <a:rPr lang="en-US" dirty="0">
                <a:solidFill>
                  <a:schemeClr val="lt1"/>
                </a:solidFill>
                <a:latin typeface="Sofia Sans Semi Condensed"/>
                <a:sym typeface="Sofia Sans Semi Condensed"/>
              </a:rPr>
              <a:t>Downtime outliers</a:t>
            </a:r>
          </a:p>
        </p:txBody>
      </p:sp>
      <mc:AlternateContent xmlns:mc="http://schemas.openxmlformats.org/markup-compatibility/2006" xmlns:cx1="http://schemas.microsoft.com/office/drawing/2015/9/8/chartex">
        <mc:Choice Requires="cx1">
          <p:graphicFrame>
            <p:nvGraphicFramePr>
              <p:cNvPr id="3" name="Chart 2">
                <a:extLst>
                  <a:ext uri="{FF2B5EF4-FFF2-40B4-BE49-F238E27FC236}">
                    <a16:creationId xmlns:a16="http://schemas.microsoft.com/office/drawing/2014/main" id="{8830D9CC-4C3E-CE1D-E4E5-9178C4B4D7F0}"/>
                  </a:ext>
                </a:extLst>
              </p:cNvPr>
              <p:cNvGraphicFramePr/>
              <p:nvPr>
                <p:extLst>
                  <p:ext uri="{D42A27DB-BD31-4B8C-83A1-F6EECF244321}">
                    <p14:modId xmlns:p14="http://schemas.microsoft.com/office/powerpoint/2010/main" val="3412360725"/>
                  </p:ext>
                </p:extLst>
              </p:nvPr>
            </p:nvGraphicFramePr>
            <p:xfrm>
              <a:off x="1622798" y="1243513"/>
              <a:ext cx="5898353" cy="2895948"/>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3" name="Chart 2">
                <a:extLst>
                  <a:ext uri="{FF2B5EF4-FFF2-40B4-BE49-F238E27FC236}">
                    <a16:creationId xmlns:a16="http://schemas.microsoft.com/office/drawing/2014/main" id="{8830D9CC-4C3E-CE1D-E4E5-9178C4B4D7F0}"/>
                  </a:ext>
                </a:extLst>
              </p:cNvPr>
              <p:cNvPicPr>
                <a:picLocks noGrp="1" noRot="1" noChangeAspect="1" noMove="1" noResize="1" noEditPoints="1" noAdjustHandles="1" noChangeArrowheads="1" noChangeShapeType="1"/>
              </p:cNvPicPr>
              <p:nvPr/>
            </p:nvPicPr>
            <p:blipFill>
              <a:blip r:embed="rId5"/>
              <a:stretch>
                <a:fillRect/>
              </a:stretch>
            </p:blipFill>
            <p:spPr>
              <a:xfrm>
                <a:off x="1622798" y="1243513"/>
                <a:ext cx="5898353" cy="2895948"/>
              </a:xfrm>
              <a:prstGeom prst="rect">
                <a:avLst/>
              </a:prstGeom>
            </p:spPr>
          </p:pic>
        </mc:Fallback>
      </mc:AlternateContent>
    </p:spTree>
    <p:extLst>
      <p:ext uri="{BB962C8B-B14F-4D97-AF65-F5344CB8AC3E}">
        <p14:creationId xmlns:p14="http://schemas.microsoft.com/office/powerpoint/2010/main" val="138297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10" name="Google Shape;212;p35">
            <a:extLst>
              <a:ext uri="{FF2B5EF4-FFF2-40B4-BE49-F238E27FC236}">
                <a16:creationId xmlns:a16="http://schemas.microsoft.com/office/drawing/2014/main" id="{0ED4DD06-0CF9-05C1-9004-AFDBCEF2CE06}"/>
              </a:ext>
            </a:extLst>
          </p:cNvPr>
          <p:cNvSpPr/>
          <p:nvPr/>
        </p:nvSpPr>
        <p:spPr>
          <a:xfrm>
            <a:off x="279779" y="382138"/>
            <a:ext cx="8598090" cy="44082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4;p35">
            <a:extLst>
              <a:ext uri="{FF2B5EF4-FFF2-40B4-BE49-F238E27FC236}">
                <a16:creationId xmlns:a16="http://schemas.microsoft.com/office/drawing/2014/main" id="{A72FAC0A-7FFC-3862-39FC-4E6EF468AB47}"/>
              </a:ext>
            </a:extLst>
          </p:cNvPr>
          <p:cNvSpPr txBox="1">
            <a:spLocks noGrp="1"/>
          </p:cNvSpPr>
          <p:nvPr>
            <p:ph type="subTitle" idx="1"/>
          </p:nvPr>
        </p:nvSpPr>
        <p:spPr>
          <a:xfrm>
            <a:off x="2562894" y="116811"/>
            <a:ext cx="4018162" cy="475800"/>
          </a:xfrm>
          <a:prstGeom prst="rect">
            <a:avLst/>
          </a:prstGeom>
        </p:spPr>
        <p:txBody>
          <a:bodyPr spcFirstLastPara="1" wrap="square" lIns="91425" tIns="91425" rIns="91425" bIns="91425" anchor="ctr" anchorCtr="0">
            <a:noAutofit/>
          </a:bodyPr>
          <a:lstStyle/>
          <a:p>
            <a:pPr marL="0" indent="0"/>
            <a:r>
              <a:rPr lang="en-US" dirty="0"/>
              <a:t>Data Modeling</a:t>
            </a:r>
          </a:p>
        </p:txBody>
      </p:sp>
      <p:pic>
        <p:nvPicPr>
          <p:cNvPr id="6" name="Picture 5" descr="A logo of a globe with a graduation cap&#10;&#10;Description automatically generated">
            <a:extLst>
              <a:ext uri="{FF2B5EF4-FFF2-40B4-BE49-F238E27FC236}">
                <a16:creationId xmlns:a16="http://schemas.microsoft.com/office/drawing/2014/main" id="{17FC00CE-5477-ECFA-C65A-3543F8D4CF32}"/>
              </a:ext>
            </a:extLst>
          </p:cNvPr>
          <p:cNvPicPr>
            <a:picLocks noChangeAspect="1"/>
          </p:cNvPicPr>
          <p:nvPr/>
        </p:nvPicPr>
        <p:blipFill>
          <a:blip r:embed="rId3"/>
          <a:srcRect b="15583"/>
          <a:stretch/>
        </p:blipFill>
        <p:spPr>
          <a:xfrm>
            <a:off x="8576399" y="4681954"/>
            <a:ext cx="491400" cy="381366"/>
          </a:xfrm>
          <a:prstGeom prst="rect">
            <a:avLst/>
          </a:prstGeom>
        </p:spPr>
      </p:pic>
      <p:cxnSp>
        <p:nvCxnSpPr>
          <p:cNvPr id="5" name="Connector: Curved 4">
            <a:extLst>
              <a:ext uri="{FF2B5EF4-FFF2-40B4-BE49-F238E27FC236}">
                <a16:creationId xmlns:a16="http://schemas.microsoft.com/office/drawing/2014/main" id="{D0E645DE-EEFD-72FA-A3B5-F3EBF5DF19DA}"/>
              </a:ext>
            </a:extLst>
          </p:cNvPr>
          <p:cNvCxnSpPr>
            <a:cxnSpLocks/>
            <a:endCxn id="44" idx="1"/>
          </p:cNvCxnSpPr>
          <p:nvPr/>
        </p:nvCxnSpPr>
        <p:spPr>
          <a:xfrm rot="5400000" flipH="1" flipV="1">
            <a:off x="3020702" y="1881115"/>
            <a:ext cx="1362506" cy="252486"/>
          </a:xfrm>
          <a:prstGeom prst="curvedConnector2">
            <a:avLst/>
          </a:prstGeom>
        </p:spPr>
        <p:style>
          <a:lnRef idx="2">
            <a:schemeClr val="accent1"/>
          </a:lnRef>
          <a:fillRef idx="0">
            <a:schemeClr val="accent1"/>
          </a:fillRef>
          <a:effectRef idx="1">
            <a:schemeClr val="accent1"/>
          </a:effectRef>
          <a:fontRef idx="minor">
            <a:schemeClr val="tx1"/>
          </a:fontRef>
        </p:style>
      </p:cxnSp>
      <p:cxnSp>
        <p:nvCxnSpPr>
          <p:cNvPr id="9" name="Connector: Curved 8">
            <a:extLst>
              <a:ext uri="{FF2B5EF4-FFF2-40B4-BE49-F238E27FC236}">
                <a16:creationId xmlns:a16="http://schemas.microsoft.com/office/drawing/2014/main" id="{A6EF7585-4365-E875-B3FD-8796F95A4B78}"/>
              </a:ext>
            </a:extLst>
          </p:cNvPr>
          <p:cNvCxnSpPr>
            <a:cxnSpLocks/>
            <a:endCxn id="47" idx="1"/>
          </p:cNvCxnSpPr>
          <p:nvPr/>
        </p:nvCxnSpPr>
        <p:spPr>
          <a:xfrm rot="5400000" flipH="1" flipV="1">
            <a:off x="3283207" y="2193246"/>
            <a:ext cx="837496" cy="252486"/>
          </a:xfrm>
          <a:prstGeom prst="curvedConnector2">
            <a:avLst/>
          </a:prstGeom>
        </p:spPr>
        <p:style>
          <a:lnRef idx="2">
            <a:schemeClr val="accent1"/>
          </a:lnRef>
          <a:fillRef idx="0">
            <a:schemeClr val="accent1"/>
          </a:fillRef>
          <a:effectRef idx="1">
            <a:schemeClr val="accent1"/>
          </a:effectRef>
          <a:fontRef idx="minor">
            <a:schemeClr val="tx1"/>
          </a:fontRef>
        </p:style>
      </p:cxnSp>
      <p:cxnSp>
        <p:nvCxnSpPr>
          <p:cNvPr id="17" name="Connector: Curved 16">
            <a:extLst>
              <a:ext uri="{FF2B5EF4-FFF2-40B4-BE49-F238E27FC236}">
                <a16:creationId xmlns:a16="http://schemas.microsoft.com/office/drawing/2014/main" id="{D9285125-6FE0-71AF-9B2C-A5C23204D988}"/>
              </a:ext>
            </a:extLst>
          </p:cNvPr>
          <p:cNvCxnSpPr>
            <a:cxnSpLocks/>
            <a:endCxn id="48" idx="1"/>
          </p:cNvCxnSpPr>
          <p:nvPr/>
        </p:nvCxnSpPr>
        <p:spPr>
          <a:xfrm rot="5400000" flipH="1" flipV="1">
            <a:off x="3565609" y="2475648"/>
            <a:ext cx="272692" cy="252486"/>
          </a:xfrm>
          <a:prstGeom prst="curvedConnector2">
            <a:avLst/>
          </a:prstGeom>
        </p:spPr>
        <p:style>
          <a:lnRef idx="2">
            <a:schemeClr val="accent1"/>
          </a:lnRef>
          <a:fillRef idx="0">
            <a:schemeClr val="accent1"/>
          </a:fillRef>
          <a:effectRef idx="1">
            <a:schemeClr val="accent1"/>
          </a:effectRef>
          <a:fontRef idx="minor">
            <a:schemeClr val="tx1"/>
          </a:fontRef>
        </p:style>
      </p:cxnSp>
      <p:cxnSp>
        <p:nvCxnSpPr>
          <p:cNvPr id="27" name="Connector: Curved 26">
            <a:extLst>
              <a:ext uri="{FF2B5EF4-FFF2-40B4-BE49-F238E27FC236}">
                <a16:creationId xmlns:a16="http://schemas.microsoft.com/office/drawing/2014/main" id="{D7F2E8A8-7053-8396-041F-5864C755C068}"/>
              </a:ext>
            </a:extLst>
          </p:cNvPr>
          <p:cNvCxnSpPr>
            <a:cxnSpLocks/>
            <a:endCxn id="50" idx="1"/>
          </p:cNvCxnSpPr>
          <p:nvPr/>
        </p:nvCxnSpPr>
        <p:spPr>
          <a:xfrm rot="16200000" flipH="1">
            <a:off x="3564263" y="2765010"/>
            <a:ext cx="275383" cy="252488"/>
          </a:xfrm>
          <a:prstGeom prst="curvedConnector2">
            <a:avLst/>
          </a:prstGeom>
        </p:spPr>
        <p:style>
          <a:lnRef idx="2">
            <a:schemeClr val="accent1"/>
          </a:lnRef>
          <a:fillRef idx="0">
            <a:schemeClr val="accent1"/>
          </a:fillRef>
          <a:effectRef idx="1">
            <a:schemeClr val="accent1"/>
          </a:effectRef>
          <a:fontRef idx="minor">
            <a:schemeClr val="tx1"/>
          </a:fontRef>
        </p:style>
      </p:cxnSp>
      <p:cxnSp>
        <p:nvCxnSpPr>
          <p:cNvPr id="32" name="Connector: Curved 31">
            <a:extLst>
              <a:ext uri="{FF2B5EF4-FFF2-40B4-BE49-F238E27FC236}">
                <a16:creationId xmlns:a16="http://schemas.microsoft.com/office/drawing/2014/main" id="{BF6C3863-DB1C-77B3-949F-C30B53C57048}"/>
              </a:ext>
            </a:extLst>
          </p:cNvPr>
          <p:cNvCxnSpPr>
            <a:cxnSpLocks/>
            <a:endCxn id="51" idx="1"/>
          </p:cNvCxnSpPr>
          <p:nvPr/>
        </p:nvCxnSpPr>
        <p:spPr>
          <a:xfrm rot="16200000" flipH="1">
            <a:off x="3292061" y="3037208"/>
            <a:ext cx="819782" cy="252490"/>
          </a:xfrm>
          <a:prstGeom prst="curvedConnector2">
            <a:avLst/>
          </a:prstGeom>
        </p:spPr>
        <p:style>
          <a:lnRef idx="2">
            <a:schemeClr val="accent1"/>
          </a:lnRef>
          <a:fillRef idx="0">
            <a:schemeClr val="accent1"/>
          </a:fillRef>
          <a:effectRef idx="1">
            <a:schemeClr val="accent1"/>
          </a:effectRef>
          <a:fontRef idx="minor">
            <a:schemeClr val="tx1"/>
          </a:fontRef>
        </p:style>
      </p:cxnSp>
      <p:cxnSp>
        <p:nvCxnSpPr>
          <p:cNvPr id="36" name="Connector: Curved 35">
            <a:extLst>
              <a:ext uri="{FF2B5EF4-FFF2-40B4-BE49-F238E27FC236}">
                <a16:creationId xmlns:a16="http://schemas.microsoft.com/office/drawing/2014/main" id="{81082EDD-59AA-4D70-CA52-208A4ABAC319}"/>
              </a:ext>
            </a:extLst>
          </p:cNvPr>
          <p:cNvCxnSpPr>
            <a:cxnSpLocks/>
            <a:endCxn id="52" idx="1"/>
          </p:cNvCxnSpPr>
          <p:nvPr/>
        </p:nvCxnSpPr>
        <p:spPr>
          <a:xfrm rot="16200000" flipH="1">
            <a:off x="2984669" y="3292731"/>
            <a:ext cx="1455042" cy="272964"/>
          </a:xfrm>
          <a:prstGeom prst="curvedConnector2">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D7817452-E8B4-0071-F026-C21A14211E28}"/>
              </a:ext>
            </a:extLst>
          </p:cNvPr>
          <p:cNvCxnSpPr>
            <a:cxnSpLocks/>
            <a:stCxn id="53" idx="1"/>
            <a:endCxn id="51" idx="3"/>
          </p:cNvCxnSpPr>
          <p:nvPr/>
        </p:nvCxnSpPr>
        <p:spPr>
          <a:xfrm flipH="1">
            <a:off x="5261212" y="3573344"/>
            <a:ext cx="286603" cy="0"/>
          </a:xfrm>
          <a:prstGeom prst="line">
            <a:avLst/>
          </a:prstGeom>
        </p:spPr>
        <p:style>
          <a:lnRef idx="2">
            <a:schemeClr val="accent1"/>
          </a:lnRef>
          <a:fillRef idx="0">
            <a:schemeClr val="accent1"/>
          </a:fillRef>
          <a:effectRef idx="1">
            <a:schemeClr val="accent1"/>
          </a:effectRef>
          <a:fontRef idx="minor">
            <a:schemeClr val="tx1"/>
          </a:fontRef>
        </p:style>
      </p:cxnSp>
      <p:sp>
        <p:nvSpPr>
          <p:cNvPr id="43" name="Rectangle 42">
            <a:extLst>
              <a:ext uri="{FF2B5EF4-FFF2-40B4-BE49-F238E27FC236}">
                <a16:creationId xmlns:a16="http://schemas.microsoft.com/office/drawing/2014/main" id="{EFF43BD6-0FBC-D61C-D0FE-D406F332C8A2}"/>
              </a:ext>
            </a:extLst>
          </p:cNvPr>
          <p:cNvSpPr/>
          <p:nvPr/>
        </p:nvSpPr>
        <p:spPr>
          <a:xfrm>
            <a:off x="2224578" y="2613077"/>
            <a:ext cx="1351125" cy="264046"/>
          </a:xfrm>
          <a:prstGeom prst="rect">
            <a:avLst/>
          </a:prstGeom>
          <a:solidFill>
            <a:schemeClr val="accent6">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dirty="0" err="1">
                <a:solidFill>
                  <a:schemeClr val="tx1"/>
                </a:solidFill>
                <a:latin typeface="Sofia Sans Semi Condensed"/>
                <a:ea typeface="Calibri" panose="020F0502020204030204" pitchFamily="34" charset="0"/>
                <a:cs typeface="Arial"/>
              </a:rPr>
              <a:t>fDefect</a:t>
            </a:r>
            <a:r>
              <a:rPr lang="en-US" sz="1000" dirty="0">
                <a:solidFill>
                  <a:schemeClr val="tx1"/>
                </a:solidFill>
                <a:latin typeface="Sofia Sans Semi Condensed"/>
                <a:ea typeface="Calibri" panose="020F0502020204030204" pitchFamily="34" charset="0"/>
                <a:cs typeface="Arial"/>
              </a:rPr>
              <a:t> Items</a:t>
            </a:r>
          </a:p>
        </p:txBody>
      </p:sp>
      <p:sp>
        <p:nvSpPr>
          <p:cNvPr id="44" name="Rectangle 43">
            <a:extLst>
              <a:ext uri="{FF2B5EF4-FFF2-40B4-BE49-F238E27FC236}">
                <a16:creationId xmlns:a16="http://schemas.microsoft.com/office/drawing/2014/main" id="{A07E4D70-D2AD-2B5B-9F91-A1FC2B25C850}"/>
              </a:ext>
            </a:extLst>
          </p:cNvPr>
          <p:cNvSpPr/>
          <p:nvPr/>
        </p:nvSpPr>
        <p:spPr>
          <a:xfrm>
            <a:off x="3828198" y="1194082"/>
            <a:ext cx="1433015" cy="264046"/>
          </a:xfrm>
          <a:prstGeom prst="rect">
            <a:avLst/>
          </a:prstGeom>
          <a:solidFill>
            <a:schemeClr val="accent6">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dirty="0" err="1">
                <a:solidFill>
                  <a:schemeClr val="tx1"/>
                </a:solidFill>
                <a:latin typeface="Sofia Sans Semi Condensed"/>
                <a:ea typeface="Calibri" panose="020F0502020204030204" pitchFamily="34" charset="0"/>
                <a:cs typeface="Arial"/>
              </a:rPr>
              <a:t>dCategory</a:t>
            </a:r>
            <a:endParaRPr lang="en-US" sz="1000" dirty="0">
              <a:solidFill>
                <a:schemeClr val="tx1"/>
              </a:solidFill>
              <a:latin typeface="Sofia Sans Semi Condensed"/>
              <a:ea typeface="Calibri" panose="020F0502020204030204" pitchFamily="34" charset="0"/>
              <a:cs typeface="Arial"/>
            </a:endParaRPr>
          </a:p>
        </p:txBody>
      </p:sp>
      <p:sp>
        <p:nvSpPr>
          <p:cNvPr id="47" name="Rectangle 46">
            <a:extLst>
              <a:ext uri="{FF2B5EF4-FFF2-40B4-BE49-F238E27FC236}">
                <a16:creationId xmlns:a16="http://schemas.microsoft.com/office/drawing/2014/main" id="{78665588-E942-893A-FB0D-E697F5A2E06D}"/>
              </a:ext>
            </a:extLst>
          </p:cNvPr>
          <p:cNvSpPr/>
          <p:nvPr/>
        </p:nvSpPr>
        <p:spPr>
          <a:xfrm>
            <a:off x="3828198" y="1768718"/>
            <a:ext cx="1433015" cy="264046"/>
          </a:xfrm>
          <a:prstGeom prst="rect">
            <a:avLst/>
          </a:prstGeom>
          <a:solidFill>
            <a:schemeClr val="accent6">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dirty="0" err="1">
                <a:solidFill>
                  <a:schemeClr val="tx1"/>
                </a:solidFill>
                <a:latin typeface="Sofia Sans Semi Condensed"/>
                <a:ea typeface="Calibri" panose="020F0502020204030204" pitchFamily="34" charset="0"/>
                <a:cs typeface="Arial"/>
              </a:rPr>
              <a:t>dDefect</a:t>
            </a:r>
            <a:r>
              <a:rPr lang="en-US" sz="1000" dirty="0">
                <a:solidFill>
                  <a:schemeClr val="tx1"/>
                </a:solidFill>
                <a:latin typeface="Sofia Sans Semi Condensed"/>
                <a:ea typeface="Calibri" panose="020F0502020204030204" pitchFamily="34" charset="0"/>
                <a:cs typeface="Arial"/>
              </a:rPr>
              <a:t> Type</a:t>
            </a:r>
          </a:p>
        </p:txBody>
      </p:sp>
      <p:sp>
        <p:nvSpPr>
          <p:cNvPr id="48" name="Rectangle 47">
            <a:extLst>
              <a:ext uri="{FF2B5EF4-FFF2-40B4-BE49-F238E27FC236}">
                <a16:creationId xmlns:a16="http://schemas.microsoft.com/office/drawing/2014/main" id="{4E35FD36-FD6C-234B-AD53-F1C23B4E91EA}"/>
              </a:ext>
            </a:extLst>
          </p:cNvPr>
          <p:cNvSpPr/>
          <p:nvPr/>
        </p:nvSpPr>
        <p:spPr>
          <a:xfrm>
            <a:off x="3828198" y="2333522"/>
            <a:ext cx="1433015" cy="264046"/>
          </a:xfrm>
          <a:prstGeom prst="rect">
            <a:avLst/>
          </a:prstGeom>
          <a:solidFill>
            <a:schemeClr val="accent6">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dirty="0" err="1">
                <a:solidFill>
                  <a:schemeClr val="tx1"/>
                </a:solidFill>
                <a:latin typeface="Sofia Sans Semi Condensed"/>
                <a:ea typeface="Calibri" panose="020F0502020204030204" pitchFamily="34" charset="0"/>
                <a:cs typeface="Arial"/>
              </a:rPr>
              <a:t>dDefects</a:t>
            </a:r>
            <a:endParaRPr lang="en-US" sz="1000" dirty="0">
              <a:solidFill>
                <a:schemeClr val="tx1"/>
              </a:solidFill>
              <a:latin typeface="Sofia Sans Semi Condensed"/>
              <a:ea typeface="Calibri" panose="020F0502020204030204" pitchFamily="34" charset="0"/>
              <a:cs typeface="Arial"/>
            </a:endParaRPr>
          </a:p>
        </p:txBody>
      </p:sp>
      <p:sp>
        <p:nvSpPr>
          <p:cNvPr id="50" name="Rectangle 49">
            <a:extLst>
              <a:ext uri="{FF2B5EF4-FFF2-40B4-BE49-F238E27FC236}">
                <a16:creationId xmlns:a16="http://schemas.microsoft.com/office/drawing/2014/main" id="{C3D29009-9BFC-75A5-8087-202F94CF6FDC}"/>
              </a:ext>
            </a:extLst>
          </p:cNvPr>
          <p:cNvSpPr/>
          <p:nvPr/>
        </p:nvSpPr>
        <p:spPr>
          <a:xfrm>
            <a:off x="3828198" y="2896923"/>
            <a:ext cx="1433015" cy="264046"/>
          </a:xfrm>
          <a:prstGeom prst="rect">
            <a:avLst/>
          </a:prstGeom>
          <a:solidFill>
            <a:schemeClr val="accent6">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dirty="0" err="1">
                <a:solidFill>
                  <a:schemeClr val="tx1"/>
                </a:solidFill>
                <a:latin typeface="Sofia Sans Semi Condensed"/>
                <a:ea typeface="Calibri" panose="020F0502020204030204" pitchFamily="34" charset="0"/>
                <a:cs typeface="Arial"/>
              </a:rPr>
              <a:t>dMatrial</a:t>
            </a:r>
            <a:r>
              <a:rPr lang="en-US" sz="1000" dirty="0">
                <a:solidFill>
                  <a:schemeClr val="tx1"/>
                </a:solidFill>
                <a:latin typeface="Sofia Sans Semi Condensed"/>
                <a:ea typeface="Calibri" panose="020F0502020204030204" pitchFamily="34" charset="0"/>
                <a:cs typeface="Arial"/>
              </a:rPr>
              <a:t> Type</a:t>
            </a:r>
          </a:p>
        </p:txBody>
      </p:sp>
      <p:sp>
        <p:nvSpPr>
          <p:cNvPr id="51" name="Rectangle 50">
            <a:extLst>
              <a:ext uri="{FF2B5EF4-FFF2-40B4-BE49-F238E27FC236}">
                <a16:creationId xmlns:a16="http://schemas.microsoft.com/office/drawing/2014/main" id="{893E1262-BB8A-2FAD-07D1-639E777CDAAD}"/>
              </a:ext>
            </a:extLst>
          </p:cNvPr>
          <p:cNvSpPr/>
          <p:nvPr/>
        </p:nvSpPr>
        <p:spPr>
          <a:xfrm>
            <a:off x="3828197" y="3441321"/>
            <a:ext cx="1433015" cy="264046"/>
          </a:xfrm>
          <a:prstGeom prst="rect">
            <a:avLst/>
          </a:prstGeom>
          <a:solidFill>
            <a:schemeClr val="accent6">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dirty="0" err="1">
                <a:solidFill>
                  <a:schemeClr val="tx1"/>
                </a:solidFill>
                <a:latin typeface="Sofia Sans Semi Condensed"/>
                <a:ea typeface="Calibri" panose="020F0502020204030204" pitchFamily="34" charset="0"/>
                <a:cs typeface="Arial"/>
              </a:rPr>
              <a:t>dPlant</a:t>
            </a:r>
            <a:endParaRPr lang="en-US" sz="1000" dirty="0">
              <a:solidFill>
                <a:schemeClr val="tx1"/>
              </a:solidFill>
              <a:latin typeface="Sofia Sans Semi Condensed"/>
              <a:ea typeface="Calibri" panose="020F0502020204030204" pitchFamily="34" charset="0"/>
              <a:cs typeface="Arial"/>
            </a:endParaRPr>
          </a:p>
        </p:txBody>
      </p:sp>
      <p:sp>
        <p:nvSpPr>
          <p:cNvPr id="52" name="Rectangle 51">
            <a:extLst>
              <a:ext uri="{FF2B5EF4-FFF2-40B4-BE49-F238E27FC236}">
                <a16:creationId xmlns:a16="http://schemas.microsoft.com/office/drawing/2014/main" id="{2F9BD68A-404F-8BE8-222C-FD7A01D658FE}"/>
              </a:ext>
            </a:extLst>
          </p:cNvPr>
          <p:cNvSpPr/>
          <p:nvPr/>
        </p:nvSpPr>
        <p:spPr>
          <a:xfrm>
            <a:off x="3848672" y="4024711"/>
            <a:ext cx="1433015" cy="264046"/>
          </a:xfrm>
          <a:prstGeom prst="rect">
            <a:avLst/>
          </a:prstGeom>
          <a:solidFill>
            <a:schemeClr val="accent6">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dirty="0" err="1">
                <a:solidFill>
                  <a:schemeClr val="tx1"/>
                </a:solidFill>
                <a:latin typeface="Sofia Sans Semi Condensed"/>
                <a:ea typeface="Calibri" panose="020F0502020204030204" pitchFamily="34" charset="0"/>
                <a:cs typeface="Arial"/>
              </a:rPr>
              <a:t>dVendor</a:t>
            </a:r>
            <a:endParaRPr lang="en-US" sz="1000" dirty="0">
              <a:solidFill>
                <a:schemeClr val="tx1"/>
              </a:solidFill>
              <a:latin typeface="Sofia Sans Semi Condensed"/>
              <a:ea typeface="Calibri" panose="020F0502020204030204" pitchFamily="34" charset="0"/>
              <a:cs typeface="Arial"/>
            </a:endParaRPr>
          </a:p>
        </p:txBody>
      </p:sp>
      <p:sp>
        <p:nvSpPr>
          <p:cNvPr id="53" name="Rectangle 52">
            <a:extLst>
              <a:ext uri="{FF2B5EF4-FFF2-40B4-BE49-F238E27FC236}">
                <a16:creationId xmlns:a16="http://schemas.microsoft.com/office/drawing/2014/main" id="{F355668F-695A-310D-6788-4940267690DE}"/>
              </a:ext>
            </a:extLst>
          </p:cNvPr>
          <p:cNvSpPr/>
          <p:nvPr/>
        </p:nvSpPr>
        <p:spPr>
          <a:xfrm>
            <a:off x="5547815" y="3441321"/>
            <a:ext cx="1433015" cy="264046"/>
          </a:xfrm>
          <a:prstGeom prst="rect">
            <a:avLst/>
          </a:prstGeom>
          <a:solidFill>
            <a:schemeClr val="accent6">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dirty="0" err="1">
                <a:solidFill>
                  <a:schemeClr val="tx1"/>
                </a:solidFill>
                <a:latin typeface="Sofia Sans Semi Condensed"/>
                <a:ea typeface="Calibri" panose="020F0502020204030204" pitchFamily="34" charset="0"/>
                <a:cs typeface="Arial"/>
              </a:rPr>
              <a:t>dCity</a:t>
            </a:r>
            <a:endParaRPr lang="en-US" sz="1000" dirty="0">
              <a:solidFill>
                <a:schemeClr val="tx1"/>
              </a:solidFill>
              <a:latin typeface="Sofia Sans Semi Condensed"/>
              <a:ea typeface="Calibri" panose="020F0502020204030204" pitchFamily="34" charset="0"/>
              <a:cs typeface="Arial"/>
            </a:endParaRPr>
          </a:p>
        </p:txBody>
      </p:sp>
    </p:spTree>
    <p:extLst>
      <p:ext uri="{BB962C8B-B14F-4D97-AF65-F5344CB8AC3E}">
        <p14:creationId xmlns:p14="http://schemas.microsoft.com/office/powerpoint/2010/main" val="2656230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60"/>
          <p:cNvSpPr/>
          <p:nvPr/>
        </p:nvSpPr>
        <p:spPr>
          <a:xfrm>
            <a:off x="0" y="1604700"/>
            <a:ext cx="6387000" cy="3538800"/>
          </a:xfrm>
          <a:prstGeom prst="rect">
            <a:avLst/>
          </a:prstGeom>
          <a:solidFill>
            <a:srgbClr val="222525">
              <a:alpha val="7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60"/>
          <p:cNvSpPr txBox="1">
            <a:spLocks noGrp="1"/>
          </p:cNvSpPr>
          <p:nvPr>
            <p:ph type="title"/>
          </p:nvPr>
        </p:nvSpPr>
        <p:spPr>
          <a:xfrm>
            <a:off x="0" y="3770720"/>
            <a:ext cx="4976700" cy="97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Analytical</a:t>
            </a:r>
            <a:br>
              <a:rPr lang="en" dirty="0"/>
            </a:br>
            <a:r>
              <a:rPr lang="en" dirty="0"/>
              <a:t>Report</a:t>
            </a:r>
            <a:endParaRPr dirty="0"/>
          </a:p>
        </p:txBody>
      </p:sp>
      <p:sp>
        <p:nvSpPr>
          <p:cNvPr id="559" name="Google Shape;559;p60"/>
          <p:cNvSpPr txBox="1">
            <a:spLocks noGrp="1"/>
          </p:cNvSpPr>
          <p:nvPr>
            <p:ph type="title" idx="2"/>
          </p:nvPr>
        </p:nvSpPr>
        <p:spPr>
          <a:xfrm>
            <a:off x="0" y="2113800"/>
            <a:ext cx="1463100" cy="915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pic>
        <p:nvPicPr>
          <p:cNvPr id="2" name="Picture 1" descr="A logo of a globe with a graduation cap&#10;&#10;Description automatically generated">
            <a:extLst>
              <a:ext uri="{FF2B5EF4-FFF2-40B4-BE49-F238E27FC236}">
                <a16:creationId xmlns:a16="http://schemas.microsoft.com/office/drawing/2014/main" id="{ECC24BE6-00D9-C2C0-D28B-BF733E86A29A}"/>
              </a:ext>
            </a:extLst>
          </p:cNvPr>
          <p:cNvPicPr>
            <a:picLocks noChangeAspect="1"/>
          </p:cNvPicPr>
          <p:nvPr/>
        </p:nvPicPr>
        <p:blipFill>
          <a:blip r:embed="rId3"/>
          <a:srcRect b="15583"/>
          <a:stretch/>
        </p:blipFill>
        <p:spPr>
          <a:xfrm>
            <a:off x="8576399" y="4681954"/>
            <a:ext cx="491400" cy="381366"/>
          </a:xfrm>
          <a:prstGeom prst="rect">
            <a:avLst/>
          </a:prstGeom>
        </p:spPr>
      </p:pic>
    </p:spTree>
    <p:extLst>
      <p:ext uri="{BB962C8B-B14F-4D97-AF65-F5344CB8AC3E}">
        <p14:creationId xmlns:p14="http://schemas.microsoft.com/office/powerpoint/2010/main" val="2729981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1"/>
          <p:cNvSpPr txBox="1">
            <a:spLocks noGrp="1"/>
          </p:cNvSpPr>
          <p:nvPr>
            <p:ph type="subTitle" idx="1"/>
          </p:nvPr>
        </p:nvSpPr>
        <p:spPr>
          <a:xfrm>
            <a:off x="1815150" y="1281949"/>
            <a:ext cx="5513700" cy="41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Number of </a:t>
            </a:r>
            <a:r>
              <a:rPr lang="en-US" dirty="0"/>
              <a:t>Inspections</a:t>
            </a:r>
            <a:r>
              <a:rPr lang="en" dirty="0"/>
              <a:t> </a:t>
            </a:r>
            <a:endParaRPr dirty="0"/>
          </a:p>
        </p:txBody>
      </p:sp>
      <p:sp>
        <p:nvSpPr>
          <p:cNvPr id="372" name="Google Shape;372;p51"/>
          <p:cNvSpPr txBox="1">
            <a:spLocks noGrp="1"/>
          </p:cNvSpPr>
          <p:nvPr>
            <p:ph type="title"/>
          </p:nvPr>
        </p:nvSpPr>
        <p:spPr>
          <a:xfrm>
            <a:off x="1815150" y="593025"/>
            <a:ext cx="55137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5951</a:t>
            </a:r>
            <a:r>
              <a:rPr lang="en" sz="1400" dirty="0">
                <a:solidFill>
                  <a:schemeClr val="bg1"/>
                </a:solidFill>
              </a:rPr>
              <a:t>Inspections</a:t>
            </a:r>
            <a:endParaRPr dirty="0">
              <a:solidFill>
                <a:schemeClr val="bg1"/>
              </a:solidFill>
            </a:endParaRPr>
          </a:p>
        </p:txBody>
      </p:sp>
      <p:sp>
        <p:nvSpPr>
          <p:cNvPr id="373" name="Google Shape;373;p51"/>
          <p:cNvSpPr txBox="1">
            <a:spLocks noGrp="1"/>
          </p:cNvSpPr>
          <p:nvPr>
            <p:ph type="title" idx="2"/>
          </p:nvPr>
        </p:nvSpPr>
        <p:spPr>
          <a:xfrm>
            <a:off x="1815150" y="2021488"/>
            <a:ext cx="55137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11.46</a:t>
            </a:r>
            <a:r>
              <a:rPr lang="en" sz="1400" dirty="0">
                <a:solidFill>
                  <a:schemeClr val="bg1"/>
                </a:solidFill>
              </a:rPr>
              <a:t>mins</a:t>
            </a:r>
            <a:endParaRPr dirty="0">
              <a:solidFill>
                <a:schemeClr val="bg1"/>
              </a:solidFill>
            </a:endParaRPr>
          </a:p>
        </p:txBody>
      </p:sp>
      <p:sp>
        <p:nvSpPr>
          <p:cNvPr id="374" name="Google Shape;374;p51"/>
          <p:cNvSpPr txBox="1">
            <a:spLocks noGrp="1"/>
          </p:cNvSpPr>
          <p:nvPr>
            <p:ph type="subTitle" idx="3"/>
          </p:nvPr>
        </p:nvSpPr>
        <p:spPr>
          <a:xfrm>
            <a:off x="1815150" y="2710412"/>
            <a:ext cx="5513700" cy="41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AVG down time in Mins</a:t>
            </a:r>
            <a:endParaRPr dirty="0"/>
          </a:p>
        </p:txBody>
      </p:sp>
      <p:sp>
        <p:nvSpPr>
          <p:cNvPr id="375" name="Google Shape;375;p51"/>
          <p:cNvSpPr txBox="1">
            <a:spLocks noGrp="1"/>
          </p:cNvSpPr>
          <p:nvPr>
            <p:ph type="title" idx="4"/>
          </p:nvPr>
        </p:nvSpPr>
        <p:spPr>
          <a:xfrm>
            <a:off x="1815150" y="3449951"/>
            <a:ext cx="55137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t>3293</a:t>
            </a:r>
            <a:r>
              <a:rPr lang="en" sz="1400" dirty="0">
                <a:solidFill>
                  <a:schemeClr val="bg1"/>
                </a:solidFill>
              </a:rPr>
              <a:t>defect</a:t>
            </a:r>
            <a:endParaRPr sz="1400" dirty="0">
              <a:solidFill>
                <a:schemeClr val="bg1"/>
              </a:solidFill>
            </a:endParaRPr>
          </a:p>
        </p:txBody>
      </p:sp>
      <p:sp>
        <p:nvSpPr>
          <p:cNvPr id="376" name="Google Shape;376;p51"/>
          <p:cNvSpPr txBox="1">
            <a:spLocks noGrp="1"/>
          </p:cNvSpPr>
          <p:nvPr>
            <p:ph type="subTitle" idx="5"/>
          </p:nvPr>
        </p:nvSpPr>
        <p:spPr>
          <a:xfrm>
            <a:off x="1815150" y="4138875"/>
            <a:ext cx="5513700" cy="41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AVG Defects Quantity</a:t>
            </a:r>
            <a:endParaRPr dirty="0"/>
          </a:p>
        </p:txBody>
      </p:sp>
      <p:pic>
        <p:nvPicPr>
          <p:cNvPr id="2" name="Picture 1" descr="A logo of a globe with a graduation cap&#10;&#10;Description automatically generated">
            <a:extLst>
              <a:ext uri="{FF2B5EF4-FFF2-40B4-BE49-F238E27FC236}">
                <a16:creationId xmlns:a16="http://schemas.microsoft.com/office/drawing/2014/main" id="{02AE346F-CB67-8908-9638-EEB864EA77AC}"/>
              </a:ext>
            </a:extLst>
          </p:cNvPr>
          <p:cNvPicPr>
            <a:picLocks noChangeAspect="1"/>
          </p:cNvPicPr>
          <p:nvPr/>
        </p:nvPicPr>
        <p:blipFill>
          <a:blip r:embed="rId3"/>
          <a:srcRect b="15583"/>
          <a:stretch/>
        </p:blipFill>
        <p:spPr>
          <a:xfrm>
            <a:off x="8576399" y="4681954"/>
            <a:ext cx="491400" cy="381366"/>
          </a:xfrm>
          <a:prstGeom prst="rect">
            <a:avLst/>
          </a:prstGeom>
        </p:spPr>
      </p:pic>
    </p:spTree>
    <p:extLst>
      <p:ext uri="{BB962C8B-B14F-4D97-AF65-F5344CB8AC3E}">
        <p14:creationId xmlns:p14="http://schemas.microsoft.com/office/powerpoint/2010/main" val="237867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52"/>
          <p:cNvSpPr txBox="1">
            <a:spLocks noGrp="1"/>
          </p:cNvSpPr>
          <p:nvPr>
            <p:ph type="subTitle" idx="1"/>
          </p:nvPr>
        </p:nvSpPr>
        <p:spPr>
          <a:xfrm>
            <a:off x="1877073" y="4003270"/>
            <a:ext cx="5389853" cy="44189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Rejected and Impact product has about </a:t>
            </a:r>
            <a:r>
              <a:rPr lang="en" dirty="0">
                <a:highlight>
                  <a:srgbClr val="FF0000"/>
                </a:highlight>
              </a:rPr>
              <a:t>65%</a:t>
            </a:r>
            <a:r>
              <a:rPr lang="en" dirty="0"/>
              <a:t> of the total defects</a:t>
            </a:r>
            <a:endParaRPr dirty="0"/>
          </a:p>
        </p:txBody>
      </p:sp>
      <p:sp>
        <p:nvSpPr>
          <p:cNvPr id="382" name="Google Shape;382;p52"/>
          <p:cNvSpPr txBox="1">
            <a:spLocks noGrp="1"/>
          </p:cNvSpPr>
          <p:nvPr>
            <p:ph type="subTitle" idx="2"/>
          </p:nvPr>
        </p:nvSpPr>
        <p:spPr>
          <a:xfrm>
            <a:off x="938500" y="2868991"/>
            <a:ext cx="2173200" cy="8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Rejected</a:t>
            </a:r>
            <a:endParaRPr dirty="0"/>
          </a:p>
        </p:txBody>
      </p:sp>
      <p:sp>
        <p:nvSpPr>
          <p:cNvPr id="384" name="Google Shape;384;p52"/>
          <p:cNvSpPr txBox="1">
            <a:spLocks noGrp="1"/>
          </p:cNvSpPr>
          <p:nvPr>
            <p:ph type="subTitle" idx="5"/>
          </p:nvPr>
        </p:nvSpPr>
        <p:spPr>
          <a:xfrm>
            <a:off x="3485400" y="2868991"/>
            <a:ext cx="2173200" cy="8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Impact</a:t>
            </a:r>
            <a:endParaRPr dirty="0"/>
          </a:p>
        </p:txBody>
      </p:sp>
      <p:sp>
        <p:nvSpPr>
          <p:cNvPr id="386" name="Google Shape;386;p52"/>
          <p:cNvSpPr txBox="1">
            <a:spLocks noGrp="1"/>
          </p:cNvSpPr>
          <p:nvPr>
            <p:ph type="subTitle" idx="8"/>
          </p:nvPr>
        </p:nvSpPr>
        <p:spPr>
          <a:xfrm>
            <a:off x="6032300" y="2868991"/>
            <a:ext cx="2173200" cy="8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No Impact</a:t>
            </a:r>
            <a:endParaRPr dirty="0"/>
          </a:p>
        </p:txBody>
      </p:sp>
      <p:grpSp>
        <p:nvGrpSpPr>
          <p:cNvPr id="387" name="Google Shape;387;p52"/>
          <p:cNvGrpSpPr/>
          <p:nvPr/>
        </p:nvGrpSpPr>
        <p:grpSpPr>
          <a:xfrm>
            <a:off x="1326200" y="1351079"/>
            <a:ext cx="1397802" cy="1397802"/>
            <a:chOff x="4045063" y="635665"/>
            <a:chExt cx="868200" cy="868200"/>
          </a:xfrm>
        </p:grpSpPr>
        <p:sp>
          <p:nvSpPr>
            <p:cNvPr id="388" name="Google Shape;388;p52"/>
            <p:cNvSpPr/>
            <p:nvPr/>
          </p:nvSpPr>
          <p:spPr>
            <a:xfrm>
              <a:off x="4049799" y="640401"/>
              <a:ext cx="858900" cy="858900"/>
            </a:xfrm>
            <a:prstGeom prst="donut">
              <a:avLst>
                <a:gd name="adj" fmla="val 1193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2"/>
            <p:cNvSpPr/>
            <p:nvPr/>
          </p:nvSpPr>
          <p:spPr>
            <a:xfrm flipH="1">
              <a:off x="4045063" y="635665"/>
              <a:ext cx="868200" cy="868200"/>
            </a:xfrm>
            <a:prstGeom prst="blockArc">
              <a:avLst>
                <a:gd name="adj1" fmla="val 8668551"/>
                <a:gd name="adj2" fmla="val 16229959"/>
                <a:gd name="adj3" fmla="val 11819"/>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 name="Google Shape;390;p52"/>
          <p:cNvGrpSpPr/>
          <p:nvPr/>
        </p:nvGrpSpPr>
        <p:grpSpPr>
          <a:xfrm>
            <a:off x="3873100" y="1351079"/>
            <a:ext cx="1397802" cy="1397802"/>
            <a:chOff x="4045063" y="635665"/>
            <a:chExt cx="868200" cy="868200"/>
          </a:xfrm>
        </p:grpSpPr>
        <p:sp>
          <p:nvSpPr>
            <p:cNvPr id="391" name="Google Shape;391;p52"/>
            <p:cNvSpPr/>
            <p:nvPr/>
          </p:nvSpPr>
          <p:spPr>
            <a:xfrm>
              <a:off x="4049799" y="640401"/>
              <a:ext cx="858900" cy="858900"/>
            </a:xfrm>
            <a:prstGeom prst="donut">
              <a:avLst>
                <a:gd name="adj" fmla="val 1193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2"/>
            <p:cNvSpPr/>
            <p:nvPr/>
          </p:nvSpPr>
          <p:spPr>
            <a:xfrm flipH="1">
              <a:off x="4045063" y="635665"/>
              <a:ext cx="868200" cy="868200"/>
            </a:xfrm>
            <a:prstGeom prst="blockArc">
              <a:avLst>
                <a:gd name="adj1" fmla="val 8418462"/>
                <a:gd name="adj2" fmla="val 16122356"/>
                <a:gd name="adj3" fmla="val 12861"/>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52"/>
          <p:cNvGrpSpPr/>
          <p:nvPr/>
        </p:nvGrpSpPr>
        <p:grpSpPr>
          <a:xfrm>
            <a:off x="6420000" y="1351079"/>
            <a:ext cx="1397802" cy="1397802"/>
            <a:chOff x="4045063" y="635665"/>
            <a:chExt cx="868200" cy="868200"/>
          </a:xfrm>
        </p:grpSpPr>
        <p:sp>
          <p:nvSpPr>
            <p:cNvPr id="394" name="Google Shape;394;p52"/>
            <p:cNvSpPr/>
            <p:nvPr/>
          </p:nvSpPr>
          <p:spPr>
            <a:xfrm>
              <a:off x="4049799" y="640401"/>
              <a:ext cx="858900" cy="858900"/>
            </a:xfrm>
            <a:prstGeom prst="donut">
              <a:avLst>
                <a:gd name="adj" fmla="val 1193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2"/>
            <p:cNvSpPr/>
            <p:nvPr/>
          </p:nvSpPr>
          <p:spPr>
            <a:xfrm flipH="1">
              <a:off x="4045063" y="635665"/>
              <a:ext cx="868200" cy="868200"/>
            </a:xfrm>
            <a:prstGeom prst="blockArc">
              <a:avLst>
                <a:gd name="adj1" fmla="val 7934473"/>
                <a:gd name="adj2" fmla="val 16256715"/>
                <a:gd name="adj3" fmla="val 12710"/>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52"/>
          <p:cNvSpPr txBox="1">
            <a:spLocks noGrp="1"/>
          </p:cNvSpPr>
          <p:nvPr>
            <p:ph type="title" idx="9"/>
          </p:nvPr>
        </p:nvSpPr>
        <p:spPr>
          <a:xfrm>
            <a:off x="720000" y="41198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Defect Quantity By Defect Type</a:t>
            </a:r>
            <a:endParaRPr sz="2800" dirty="0"/>
          </a:p>
        </p:txBody>
      </p:sp>
      <p:sp>
        <p:nvSpPr>
          <p:cNvPr id="397" name="Google Shape;397;p52"/>
          <p:cNvSpPr txBox="1">
            <a:spLocks noGrp="1"/>
          </p:cNvSpPr>
          <p:nvPr>
            <p:ph type="title" idx="3"/>
          </p:nvPr>
        </p:nvSpPr>
        <p:spPr>
          <a:xfrm>
            <a:off x="3873100" y="1849121"/>
            <a:ext cx="13977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0000"/>
                </a:solidFill>
              </a:rPr>
              <a:t>33%</a:t>
            </a:r>
            <a:endParaRPr dirty="0">
              <a:solidFill>
                <a:srgbClr val="FF0000"/>
              </a:solidFill>
            </a:endParaRPr>
          </a:p>
        </p:txBody>
      </p:sp>
      <p:sp>
        <p:nvSpPr>
          <p:cNvPr id="398" name="Google Shape;398;p52"/>
          <p:cNvSpPr txBox="1">
            <a:spLocks noGrp="1"/>
          </p:cNvSpPr>
          <p:nvPr>
            <p:ph type="title" idx="6"/>
          </p:nvPr>
        </p:nvSpPr>
        <p:spPr>
          <a:xfrm>
            <a:off x="6417675" y="1849121"/>
            <a:ext cx="13977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35%</a:t>
            </a:r>
            <a:endParaRPr dirty="0"/>
          </a:p>
        </p:txBody>
      </p:sp>
      <p:sp>
        <p:nvSpPr>
          <p:cNvPr id="399" name="Google Shape;399;p52"/>
          <p:cNvSpPr txBox="1">
            <a:spLocks noGrp="1"/>
          </p:cNvSpPr>
          <p:nvPr>
            <p:ph type="title"/>
          </p:nvPr>
        </p:nvSpPr>
        <p:spPr>
          <a:xfrm>
            <a:off x="1325650" y="1849121"/>
            <a:ext cx="13989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0000"/>
                </a:solidFill>
              </a:rPr>
              <a:t>32%</a:t>
            </a:r>
            <a:endParaRPr dirty="0">
              <a:solidFill>
                <a:srgbClr val="FF0000"/>
              </a:solidFill>
            </a:endParaRPr>
          </a:p>
        </p:txBody>
      </p:sp>
      <p:pic>
        <p:nvPicPr>
          <p:cNvPr id="6" name="Picture 5" descr="A logo of a globe with a graduation cap&#10;&#10;Description automatically generated">
            <a:extLst>
              <a:ext uri="{FF2B5EF4-FFF2-40B4-BE49-F238E27FC236}">
                <a16:creationId xmlns:a16="http://schemas.microsoft.com/office/drawing/2014/main" id="{A41E2448-C5DF-2315-1E8A-413BD5272C6B}"/>
              </a:ext>
            </a:extLst>
          </p:cNvPr>
          <p:cNvPicPr>
            <a:picLocks noChangeAspect="1"/>
          </p:cNvPicPr>
          <p:nvPr/>
        </p:nvPicPr>
        <p:blipFill>
          <a:blip r:embed="rId3"/>
          <a:srcRect b="15583"/>
          <a:stretch/>
        </p:blipFill>
        <p:spPr>
          <a:xfrm>
            <a:off x="8576399" y="4681954"/>
            <a:ext cx="491400" cy="381366"/>
          </a:xfrm>
          <a:prstGeom prst="rect">
            <a:avLst/>
          </a:prstGeom>
        </p:spPr>
      </p:pic>
    </p:spTree>
    <p:extLst>
      <p:ext uri="{BB962C8B-B14F-4D97-AF65-F5344CB8AC3E}">
        <p14:creationId xmlns:p14="http://schemas.microsoft.com/office/powerpoint/2010/main" val="325162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96" name="Google Shape;396;p52"/>
          <p:cNvSpPr txBox="1">
            <a:spLocks noGrp="1"/>
          </p:cNvSpPr>
          <p:nvPr>
            <p:ph type="title" idx="9"/>
          </p:nvPr>
        </p:nvSpPr>
        <p:spPr>
          <a:xfrm>
            <a:off x="719999" y="411988"/>
            <a:ext cx="7704000" cy="572700"/>
          </a:xfrm>
          <a:prstGeom prst="rect">
            <a:avLst/>
          </a:prstGeom>
        </p:spPr>
        <p:txBody>
          <a:bodyPr spcFirstLastPara="1" wrap="square" lIns="91425" tIns="91425" rIns="91425" bIns="91425" anchor="t" anchorCtr="0">
            <a:noAutofit/>
          </a:bodyPr>
          <a:lstStyle/>
          <a:p>
            <a:pPr algn="ctr" rtl="0">
              <a:defRPr sz="1400" b="0" i="0" u="none" strike="noStrike" kern="1200" spc="0" baseline="0">
                <a:solidFill>
                  <a:srgbClr val="F8F8F8"/>
                </a:solidFill>
                <a:latin typeface="+mn-lt"/>
                <a:ea typeface="+mn-ea"/>
                <a:cs typeface="+mn-cs"/>
              </a:defRPr>
            </a:pPr>
            <a:r>
              <a:rPr lang="en-US" sz="2800" dirty="0">
                <a:latin typeface="Orbitron Medium" panose="020B0604020202020204" charset="0"/>
              </a:rPr>
              <a:t>AVG Downtime by Defect type </a:t>
            </a:r>
          </a:p>
        </p:txBody>
      </p:sp>
      <p:pic>
        <p:nvPicPr>
          <p:cNvPr id="6" name="Picture 5" descr="A logo of a globe with a graduation cap&#10;&#10;Description automatically generated">
            <a:extLst>
              <a:ext uri="{FF2B5EF4-FFF2-40B4-BE49-F238E27FC236}">
                <a16:creationId xmlns:a16="http://schemas.microsoft.com/office/drawing/2014/main" id="{A41E2448-C5DF-2315-1E8A-413BD5272C6B}"/>
              </a:ext>
            </a:extLst>
          </p:cNvPr>
          <p:cNvPicPr>
            <a:picLocks noChangeAspect="1"/>
          </p:cNvPicPr>
          <p:nvPr/>
        </p:nvPicPr>
        <p:blipFill>
          <a:blip r:embed="rId3"/>
          <a:srcRect b="15583"/>
          <a:stretch/>
        </p:blipFill>
        <p:spPr>
          <a:xfrm>
            <a:off x="8576399" y="4681954"/>
            <a:ext cx="491400" cy="381366"/>
          </a:xfrm>
          <a:prstGeom prst="rect">
            <a:avLst/>
          </a:prstGeom>
        </p:spPr>
      </p:pic>
      <p:graphicFrame>
        <p:nvGraphicFramePr>
          <p:cNvPr id="17" name="Chart 16">
            <a:extLst>
              <a:ext uri="{FF2B5EF4-FFF2-40B4-BE49-F238E27FC236}">
                <a16:creationId xmlns:a16="http://schemas.microsoft.com/office/drawing/2014/main" id="{2368D749-5129-2163-857A-4E521BAD397F}"/>
              </a:ext>
            </a:extLst>
          </p:cNvPr>
          <p:cNvGraphicFramePr>
            <a:graphicFrameLocks/>
          </p:cNvGraphicFramePr>
          <p:nvPr>
            <p:extLst>
              <p:ext uri="{D42A27DB-BD31-4B8C-83A1-F6EECF244321}">
                <p14:modId xmlns:p14="http://schemas.microsoft.com/office/powerpoint/2010/main" val="4029251599"/>
              </p:ext>
            </p:extLst>
          </p:nvPr>
        </p:nvGraphicFramePr>
        <p:xfrm>
          <a:off x="395784" y="1200150"/>
          <a:ext cx="4176216"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21" name="TextBox 20">
            <a:extLst>
              <a:ext uri="{FF2B5EF4-FFF2-40B4-BE49-F238E27FC236}">
                <a16:creationId xmlns:a16="http://schemas.microsoft.com/office/drawing/2014/main" id="{ED592C01-C703-7A72-9C92-BC5646434ACC}"/>
              </a:ext>
            </a:extLst>
          </p:cNvPr>
          <p:cNvSpPr txBox="1"/>
          <p:nvPr/>
        </p:nvSpPr>
        <p:spPr>
          <a:xfrm>
            <a:off x="4571999" y="1448365"/>
            <a:ext cx="4080682" cy="2246769"/>
          </a:xfrm>
          <a:prstGeom prst="rect">
            <a:avLst/>
          </a:prstGeom>
          <a:noFill/>
        </p:spPr>
        <p:txBody>
          <a:bodyPr wrap="square">
            <a:spAutoFit/>
          </a:bodyPr>
          <a:lstStyle/>
          <a:p>
            <a:pPr marL="285750" indent="-285750" algn="just">
              <a:buClr>
                <a:schemeClr val="bg1"/>
              </a:buClr>
              <a:buFont typeface="Wingdings" panose="05000000000000000000" pitchFamily="2" charset="2"/>
              <a:buChar char="q"/>
            </a:pPr>
            <a:r>
              <a:rPr lang="en-US" dirty="0">
                <a:solidFill>
                  <a:schemeClr val="lt1"/>
                </a:solidFill>
                <a:latin typeface="Sofia Sans Semi Condensed"/>
                <a:sym typeface="Sofia Sans Semi Condensed"/>
              </a:rPr>
              <a:t>No Impact: </a:t>
            </a:r>
            <a:r>
              <a:rPr lang="en-US" dirty="0">
                <a:solidFill>
                  <a:srgbClr val="00B050"/>
                </a:solidFill>
                <a:latin typeface="Sofia Sans Semi Condensed"/>
                <a:sym typeface="Sofia Sans Semi Condensed"/>
              </a:rPr>
              <a:t>Low downtime</a:t>
            </a:r>
          </a:p>
          <a:p>
            <a:pPr lvl="2" algn="just"/>
            <a:endParaRPr lang="en-US" dirty="0">
              <a:solidFill>
                <a:srgbClr val="00B050"/>
              </a:solidFill>
              <a:latin typeface="Sofia Sans Semi Condensed"/>
              <a:sym typeface="Sofia Sans Semi Condensed"/>
            </a:endParaRPr>
          </a:p>
          <a:p>
            <a:pPr marL="285750" indent="-285750" algn="just">
              <a:buClr>
                <a:schemeClr val="bg1"/>
              </a:buClr>
              <a:buFont typeface="Wingdings" panose="05000000000000000000" pitchFamily="2" charset="2"/>
              <a:buChar char="q"/>
            </a:pPr>
            <a:r>
              <a:rPr lang="en-US" dirty="0">
                <a:solidFill>
                  <a:schemeClr val="lt1"/>
                </a:solidFill>
                <a:latin typeface="Sofia Sans Semi Condensed"/>
                <a:sym typeface="Sofia Sans Semi Condensed"/>
              </a:rPr>
              <a:t>Rejected: Downtime is slightly above </a:t>
            </a:r>
            <a:r>
              <a:rPr lang="en-US" dirty="0">
                <a:solidFill>
                  <a:schemeClr val="bg1"/>
                </a:solidFill>
                <a:latin typeface="Sofia Sans Semi Condensed"/>
                <a:sym typeface="Sofia Sans Semi Condensed"/>
              </a:rPr>
              <a:t>8 minutes</a:t>
            </a:r>
            <a:r>
              <a:rPr lang="en-US" dirty="0">
                <a:solidFill>
                  <a:schemeClr val="lt1"/>
                </a:solidFill>
                <a:latin typeface="Sofia Sans Semi Condensed"/>
                <a:sym typeface="Sofia Sans Semi Condensed"/>
              </a:rPr>
              <a:t>, comparable to "No Impact."</a:t>
            </a:r>
          </a:p>
          <a:p>
            <a:pPr lvl="2" algn="just"/>
            <a:endParaRPr lang="en-US" dirty="0">
              <a:solidFill>
                <a:schemeClr val="lt1"/>
              </a:solidFill>
              <a:latin typeface="Sofia Sans Semi Condensed"/>
              <a:sym typeface="Sofia Sans Semi Condensed"/>
            </a:endParaRPr>
          </a:p>
          <a:p>
            <a:pPr marL="285750" lvl="2" indent="-285750" algn="just">
              <a:buClr>
                <a:schemeClr val="bg1"/>
              </a:buClr>
              <a:buFont typeface="Wingdings" panose="05000000000000000000" pitchFamily="2" charset="2"/>
              <a:buChar char="q"/>
            </a:pPr>
            <a:r>
              <a:rPr lang="en-US" dirty="0">
                <a:solidFill>
                  <a:schemeClr val="lt1"/>
                </a:solidFill>
                <a:latin typeface="Sofia Sans Semi Condensed"/>
                <a:sym typeface="Sofia Sans Semi Condensed"/>
              </a:rPr>
              <a:t>Impact: </a:t>
            </a:r>
            <a:r>
              <a:rPr lang="en-US" dirty="0">
                <a:solidFill>
                  <a:srgbClr val="FF0000"/>
                </a:solidFill>
                <a:latin typeface="Sofia Sans Semi Condensed"/>
                <a:sym typeface="Sofia Sans Semi Condensed"/>
              </a:rPr>
              <a:t>The highest downtime </a:t>
            </a:r>
            <a:r>
              <a:rPr lang="en-US" dirty="0">
                <a:solidFill>
                  <a:schemeClr val="lt1"/>
                </a:solidFill>
                <a:latin typeface="Sofia Sans Semi Condensed"/>
                <a:sym typeface="Sofia Sans Semi Condensed"/>
              </a:rPr>
              <a:t>(close to </a:t>
            </a:r>
            <a:r>
              <a:rPr lang="en-US" dirty="0">
                <a:solidFill>
                  <a:srgbClr val="FF0000"/>
                </a:solidFill>
                <a:latin typeface="Sofia Sans Semi Condensed"/>
                <a:sym typeface="Sofia Sans Semi Condensed"/>
              </a:rPr>
              <a:t>30 minutes </a:t>
            </a:r>
            <a:r>
              <a:rPr lang="en-US" dirty="0">
                <a:solidFill>
                  <a:schemeClr val="lt1"/>
                </a:solidFill>
                <a:latin typeface="Sofia Sans Semi Condensed"/>
                <a:sym typeface="Sofia Sans Semi Condensed"/>
              </a:rPr>
              <a:t>on average)</a:t>
            </a:r>
          </a:p>
          <a:p>
            <a:pPr lvl="7"/>
            <a:endParaRPr lang="en-US" dirty="0">
              <a:solidFill>
                <a:schemeClr val="lt1"/>
              </a:solidFill>
              <a:latin typeface="Sofia Sans Semi Condensed"/>
              <a:sym typeface="Sofia Sans Semi Condensed"/>
            </a:endParaRPr>
          </a:p>
          <a:p>
            <a:pPr lvl="7"/>
            <a:r>
              <a:rPr lang="en-US" dirty="0">
                <a:solidFill>
                  <a:schemeClr val="lt1"/>
                </a:solidFill>
                <a:latin typeface="Sofia Sans Semi Condensed"/>
                <a:sym typeface="Sofia Sans Semi Condensed"/>
              </a:rPr>
              <a:t>indicating that defects labeled as "Impact" cause significant operational delays.</a:t>
            </a:r>
          </a:p>
        </p:txBody>
      </p:sp>
    </p:spTree>
    <p:extLst>
      <p:ext uri="{BB962C8B-B14F-4D97-AF65-F5344CB8AC3E}">
        <p14:creationId xmlns:p14="http://schemas.microsoft.com/office/powerpoint/2010/main" val="3089079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96" name="Google Shape;396;p52"/>
          <p:cNvSpPr txBox="1">
            <a:spLocks noGrp="1"/>
          </p:cNvSpPr>
          <p:nvPr>
            <p:ph type="title" idx="9"/>
          </p:nvPr>
        </p:nvSpPr>
        <p:spPr>
          <a:xfrm>
            <a:off x="719999" y="411988"/>
            <a:ext cx="7704000" cy="572700"/>
          </a:xfrm>
          <a:prstGeom prst="rect">
            <a:avLst/>
          </a:prstGeom>
        </p:spPr>
        <p:txBody>
          <a:bodyPr spcFirstLastPara="1" wrap="square" lIns="91425" tIns="91425" rIns="91425" bIns="91425" anchor="t" anchorCtr="0">
            <a:noAutofit/>
          </a:bodyPr>
          <a:lstStyle/>
          <a:p>
            <a:pPr algn="ctr" rtl="0">
              <a:defRPr sz="1400" b="0" i="0" u="none" strike="noStrike" kern="1200" spc="0" baseline="0">
                <a:solidFill>
                  <a:srgbClr val="F8F8F8"/>
                </a:solidFill>
                <a:latin typeface="+mn-lt"/>
                <a:ea typeface="+mn-ea"/>
                <a:cs typeface="+mn-cs"/>
              </a:defRPr>
            </a:pPr>
            <a:r>
              <a:rPr lang="en-US" sz="2800" dirty="0">
                <a:latin typeface="Orbitron Medium" panose="020B0604020202020204" charset="0"/>
              </a:rPr>
              <a:t>AVG Downtime &amp; Defect Qty by Defect type </a:t>
            </a:r>
          </a:p>
        </p:txBody>
      </p:sp>
      <p:pic>
        <p:nvPicPr>
          <p:cNvPr id="6" name="Picture 5" descr="A logo of a globe with a graduation cap&#10;&#10;Description automatically generated">
            <a:extLst>
              <a:ext uri="{FF2B5EF4-FFF2-40B4-BE49-F238E27FC236}">
                <a16:creationId xmlns:a16="http://schemas.microsoft.com/office/drawing/2014/main" id="{A41E2448-C5DF-2315-1E8A-413BD5272C6B}"/>
              </a:ext>
            </a:extLst>
          </p:cNvPr>
          <p:cNvPicPr>
            <a:picLocks noChangeAspect="1"/>
          </p:cNvPicPr>
          <p:nvPr/>
        </p:nvPicPr>
        <p:blipFill>
          <a:blip r:embed="rId3"/>
          <a:srcRect b="15583"/>
          <a:stretch/>
        </p:blipFill>
        <p:spPr>
          <a:xfrm>
            <a:off x="8576399" y="4681954"/>
            <a:ext cx="491400" cy="381366"/>
          </a:xfrm>
          <a:prstGeom prst="rect">
            <a:avLst/>
          </a:prstGeom>
        </p:spPr>
      </p:pic>
      <p:graphicFrame>
        <p:nvGraphicFramePr>
          <p:cNvPr id="2" name="Chart 1">
            <a:extLst>
              <a:ext uri="{FF2B5EF4-FFF2-40B4-BE49-F238E27FC236}">
                <a16:creationId xmlns:a16="http://schemas.microsoft.com/office/drawing/2014/main" id="{F6B0F968-FA82-59D4-52A2-70D09FA5BF9A}"/>
              </a:ext>
            </a:extLst>
          </p:cNvPr>
          <p:cNvGraphicFramePr>
            <a:graphicFrameLocks/>
          </p:cNvGraphicFramePr>
          <p:nvPr>
            <p:extLst>
              <p:ext uri="{D42A27DB-BD31-4B8C-83A1-F6EECF244321}">
                <p14:modId xmlns:p14="http://schemas.microsoft.com/office/powerpoint/2010/main" val="1211936300"/>
              </p:ext>
            </p:extLst>
          </p:nvPr>
        </p:nvGraphicFramePr>
        <p:xfrm>
          <a:off x="269541" y="1737919"/>
          <a:ext cx="4572000" cy="2313296"/>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4">
            <a:extLst>
              <a:ext uri="{FF2B5EF4-FFF2-40B4-BE49-F238E27FC236}">
                <a16:creationId xmlns:a16="http://schemas.microsoft.com/office/drawing/2014/main" id="{ED595390-19CE-1780-F8B3-99327D5FF954}"/>
              </a:ext>
            </a:extLst>
          </p:cNvPr>
          <p:cNvSpPr txBox="1"/>
          <p:nvPr/>
        </p:nvSpPr>
        <p:spPr>
          <a:xfrm>
            <a:off x="4841541" y="1737919"/>
            <a:ext cx="3848668" cy="2246769"/>
          </a:xfrm>
          <a:prstGeom prst="rect">
            <a:avLst/>
          </a:prstGeom>
          <a:noFill/>
        </p:spPr>
        <p:txBody>
          <a:bodyPr wrap="square">
            <a:spAutoFit/>
          </a:bodyPr>
          <a:lstStyle/>
          <a:p>
            <a:pPr algn="just"/>
            <a:r>
              <a:rPr lang="en-US" u="sng" dirty="0">
                <a:solidFill>
                  <a:schemeClr val="lt1"/>
                </a:solidFill>
                <a:latin typeface="Sofia Sans Semi Condensed"/>
              </a:rPr>
              <a:t>The highest downtime occurred in the "Impact" category with 27.65 minutes.</a:t>
            </a:r>
          </a:p>
          <a:p>
            <a:pPr algn="just"/>
            <a:endParaRPr lang="en-US" dirty="0">
              <a:solidFill>
                <a:schemeClr val="lt1"/>
              </a:solidFill>
              <a:latin typeface="Sofia Sans Semi Condensed"/>
            </a:endParaRPr>
          </a:p>
          <a:p>
            <a:pPr algn="just"/>
            <a:r>
              <a:rPr lang="en-US" dirty="0">
                <a:solidFill>
                  <a:schemeClr val="lt1"/>
                </a:solidFill>
                <a:latin typeface="Sofia Sans Semi Condensed"/>
              </a:rPr>
              <a:t>"No Impact" has the lowest downtime at 1.36 minutes despite having the highest defect quantity (35%).</a:t>
            </a:r>
          </a:p>
          <a:p>
            <a:pPr algn="just"/>
            <a:endParaRPr lang="en-US" dirty="0">
              <a:solidFill>
                <a:schemeClr val="lt1"/>
              </a:solidFill>
              <a:latin typeface="Sofia Sans Semi Condensed"/>
            </a:endParaRPr>
          </a:p>
          <a:p>
            <a:pPr algn="just"/>
            <a:r>
              <a:rPr lang="en-US" dirty="0">
                <a:solidFill>
                  <a:schemeClr val="lt1"/>
                </a:solidFill>
                <a:latin typeface="Sofia Sans Semi Condensed"/>
              </a:rPr>
              <a:t>Both "Impact" and "Rejected" categories have similar defect quantities, but the downtime is much higher for "Impact."</a:t>
            </a:r>
          </a:p>
        </p:txBody>
      </p:sp>
    </p:spTree>
    <p:extLst>
      <p:ext uri="{BB962C8B-B14F-4D97-AF65-F5344CB8AC3E}">
        <p14:creationId xmlns:p14="http://schemas.microsoft.com/office/powerpoint/2010/main" val="2221463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5EEC-58D5-7519-35E8-6178670364D1}"/>
              </a:ext>
            </a:extLst>
          </p:cNvPr>
          <p:cNvSpPr>
            <a:spLocks noGrp="1"/>
          </p:cNvSpPr>
          <p:nvPr>
            <p:ph type="ctrTitle"/>
          </p:nvPr>
        </p:nvSpPr>
        <p:spPr/>
        <p:txBody>
          <a:bodyPr/>
          <a:lstStyle/>
          <a:p>
            <a:r>
              <a:rPr lang="en-GB" dirty="0"/>
              <a:t>Vendors</a:t>
            </a:r>
          </a:p>
        </p:txBody>
      </p:sp>
    </p:spTree>
    <p:extLst>
      <p:ext uri="{BB962C8B-B14F-4D97-AF65-F5344CB8AC3E}">
        <p14:creationId xmlns:p14="http://schemas.microsoft.com/office/powerpoint/2010/main" val="1388100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7"/>
          <p:cNvSpPr txBox="1">
            <a:spLocks noGrp="1"/>
          </p:cNvSpPr>
          <p:nvPr>
            <p:ph type="title"/>
          </p:nvPr>
        </p:nvSpPr>
        <p:spPr>
          <a:xfrm>
            <a:off x="337909" y="48605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229" name="Google Shape;229;p37"/>
          <p:cNvSpPr txBox="1">
            <a:spLocks noGrp="1"/>
          </p:cNvSpPr>
          <p:nvPr>
            <p:ph type="subTitle" idx="3"/>
          </p:nvPr>
        </p:nvSpPr>
        <p:spPr>
          <a:xfrm>
            <a:off x="337909" y="3956023"/>
            <a:ext cx="26328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accent6">
                    <a:lumMod val="75000"/>
                  </a:schemeClr>
                </a:solidFill>
              </a:rPr>
              <a:t>Business recommendations based on the analysis.</a:t>
            </a:r>
            <a:endParaRPr sz="1100" dirty="0">
              <a:solidFill>
                <a:schemeClr val="accent6">
                  <a:lumMod val="75000"/>
                </a:schemeClr>
              </a:solidFill>
            </a:endParaRPr>
          </a:p>
        </p:txBody>
      </p:sp>
      <p:sp>
        <p:nvSpPr>
          <p:cNvPr id="230" name="Google Shape;230;p37"/>
          <p:cNvSpPr txBox="1">
            <a:spLocks noGrp="1"/>
          </p:cNvSpPr>
          <p:nvPr>
            <p:ph type="subTitle" idx="1"/>
          </p:nvPr>
        </p:nvSpPr>
        <p:spPr>
          <a:xfrm>
            <a:off x="337910" y="2222841"/>
            <a:ext cx="2392702" cy="572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solidFill>
                  <a:schemeClr val="accent6">
                    <a:lumMod val="75000"/>
                  </a:schemeClr>
                </a:solidFill>
              </a:rPr>
              <a:t>Summary of tables, Metadata, and dataset structure.</a:t>
            </a:r>
            <a:endParaRPr dirty="0">
              <a:solidFill>
                <a:schemeClr val="accent6">
                  <a:lumMod val="75000"/>
                </a:schemeClr>
              </a:solidFill>
            </a:endParaRPr>
          </a:p>
        </p:txBody>
      </p:sp>
      <p:sp>
        <p:nvSpPr>
          <p:cNvPr id="231" name="Google Shape;231;p37"/>
          <p:cNvSpPr txBox="1">
            <a:spLocks noGrp="1"/>
          </p:cNvSpPr>
          <p:nvPr>
            <p:ph type="subTitle" idx="2"/>
          </p:nvPr>
        </p:nvSpPr>
        <p:spPr>
          <a:xfrm>
            <a:off x="3037180" y="2222841"/>
            <a:ext cx="2392711" cy="572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solidFill>
                  <a:schemeClr val="accent6">
                    <a:lumMod val="75000"/>
                  </a:schemeClr>
                </a:solidFill>
              </a:rPr>
              <a:t>Steps for data cleaning and preparation explained.</a:t>
            </a:r>
            <a:endParaRPr dirty="0">
              <a:solidFill>
                <a:schemeClr val="accent6">
                  <a:lumMod val="75000"/>
                </a:schemeClr>
              </a:solidFill>
            </a:endParaRPr>
          </a:p>
        </p:txBody>
      </p:sp>
      <p:sp>
        <p:nvSpPr>
          <p:cNvPr id="232" name="Google Shape;232;p37"/>
          <p:cNvSpPr txBox="1">
            <a:spLocks noGrp="1"/>
          </p:cNvSpPr>
          <p:nvPr>
            <p:ph type="subTitle" idx="4"/>
          </p:nvPr>
        </p:nvSpPr>
        <p:spPr>
          <a:xfrm>
            <a:off x="3037181" y="3956023"/>
            <a:ext cx="230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accent6">
                    <a:lumMod val="75000"/>
                  </a:schemeClr>
                </a:solidFill>
              </a:rPr>
              <a:t>Future actions or areas for further investigation.</a:t>
            </a:r>
            <a:endParaRPr dirty="0">
              <a:solidFill>
                <a:schemeClr val="accent6">
                  <a:lumMod val="75000"/>
                </a:schemeClr>
              </a:solidFill>
            </a:endParaRPr>
          </a:p>
        </p:txBody>
      </p:sp>
      <p:sp>
        <p:nvSpPr>
          <p:cNvPr id="233" name="Google Shape;233;p37"/>
          <p:cNvSpPr txBox="1">
            <a:spLocks noGrp="1"/>
          </p:cNvSpPr>
          <p:nvPr>
            <p:ph type="subTitle" idx="5"/>
          </p:nvPr>
        </p:nvSpPr>
        <p:spPr>
          <a:xfrm>
            <a:off x="5736459" y="2222841"/>
            <a:ext cx="265137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accent6">
                    <a:lumMod val="75000"/>
                  </a:schemeClr>
                </a:solidFill>
              </a:rPr>
              <a:t>Key trends and findings from the data analysis.</a:t>
            </a:r>
            <a:endParaRPr dirty="0">
              <a:solidFill>
                <a:schemeClr val="accent6">
                  <a:lumMod val="75000"/>
                </a:schemeClr>
              </a:solidFill>
            </a:endParaRPr>
          </a:p>
        </p:txBody>
      </p:sp>
      <p:sp>
        <p:nvSpPr>
          <p:cNvPr id="234" name="Google Shape;234;p37"/>
          <p:cNvSpPr txBox="1">
            <a:spLocks noGrp="1"/>
          </p:cNvSpPr>
          <p:nvPr>
            <p:ph type="subTitle" idx="6"/>
          </p:nvPr>
        </p:nvSpPr>
        <p:spPr>
          <a:xfrm>
            <a:off x="5736458" y="3956023"/>
            <a:ext cx="245785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accent6">
                    <a:lumMod val="75000"/>
                  </a:schemeClr>
                </a:solidFill>
              </a:rPr>
              <a:t>Summary of insights and alignment with business goals.</a:t>
            </a:r>
            <a:endParaRPr dirty="0">
              <a:solidFill>
                <a:schemeClr val="accent6">
                  <a:lumMod val="75000"/>
                </a:schemeClr>
              </a:solidFill>
            </a:endParaRPr>
          </a:p>
        </p:txBody>
      </p:sp>
      <p:sp>
        <p:nvSpPr>
          <p:cNvPr id="235" name="Google Shape;235;p37"/>
          <p:cNvSpPr txBox="1">
            <a:spLocks noGrp="1"/>
          </p:cNvSpPr>
          <p:nvPr>
            <p:ph type="title" idx="7"/>
          </p:nvPr>
        </p:nvSpPr>
        <p:spPr>
          <a:xfrm>
            <a:off x="337910" y="1345668"/>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36" name="Google Shape;236;p37"/>
          <p:cNvSpPr txBox="1">
            <a:spLocks noGrp="1"/>
          </p:cNvSpPr>
          <p:nvPr>
            <p:ph type="title" idx="8"/>
          </p:nvPr>
        </p:nvSpPr>
        <p:spPr>
          <a:xfrm>
            <a:off x="337910" y="3078264"/>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237" name="Google Shape;237;p37"/>
          <p:cNvSpPr txBox="1">
            <a:spLocks noGrp="1"/>
          </p:cNvSpPr>
          <p:nvPr>
            <p:ph type="title" idx="9"/>
          </p:nvPr>
        </p:nvSpPr>
        <p:spPr>
          <a:xfrm>
            <a:off x="3037181" y="1345668"/>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238" name="Google Shape;238;p37"/>
          <p:cNvSpPr txBox="1">
            <a:spLocks noGrp="1"/>
          </p:cNvSpPr>
          <p:nvPr>
            <p:ph type="title" idx="13"/>
          </p:nvPr>
        </p:nvSpPr>
        <p:spPr>
          <a:xfrm>
            <a:off x="3037181" y="3078264"/>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239" name="Google Shape;239;p37"/>
          <p:cNvSpPr txBox="1">
            <a:spLocks noGrp="1"/>
          </p:cNvSpPr>
          <p:nvPr>
            <p:ph type="title" idx="14"/>
          </p:nvPr>
        </p:nvSpPr>
        <p:spPr>
          <a:xfrm>
            <a:off x="5736459" y="1345668"/>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240" name="Google Shape;240;p37"/>
          <p:cNvSpPr txBox="1">
            <a:spLocks noGrp="1"/>
          </p:cNvSpPr>
          <p:nvPr>
            <p:ph type="title" idx="15"/>
          </p:nvPr>
        </p:nvSpPr>
        <p:spPr>
          <a:xfrm>
            <a:off x="5736459" y="3078264"/>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sp>
        <p:nvSpPr>
          <p:cNvPr id="241" name="Google Shape;241;p37"/>
          <p:cNvSpPr txBox="1">
            <a:spLocks noGrp="1"/>
          </p:cNvSpPr>
          <p:nvPr>
            <p:ph type="subTitle" idx="16"/>
          </p:nvPr>
        </p:nvSpPr>
        <p:spPr>
          <a:xfrm>
            <a:off x="337909" y="1814760"/>
            <a:ext cx="2563527"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t>Data </a:t>
            </a:r>
            <a:r>
              <a:rPr lang="en-US" sz="2000" b="1" dirty="0"/>
              <a:t>Overview</a:t>
            </a:r>
            <a:endParaRPr sz="2000" b="1" dirty="0"/>
          </a:p>
        </p:txBody>
      </p:sp>
      <p:sp>
        <p:nvSpPr>
          <p:cNvPr id="242" name="Google Shape;242;p37"/>
          <p:cNvSpPr txBox="1">
            <a:spLocks noGrp="1"/>
          </p:cNvSpPr>
          <p:nvPr>
            <p:ph type="subTitle" idx="17"/>
          </p:nvPr>
        </p:nvSpPr>
        <p:spPr>
          <a:xfrm>
            <a:off x="3037181" y="1814760"/>
            <a:ext cx="2143329"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t>Tech Report</a:t>
            </a:r>
          </a:p>
        </p:txBody>
      </p:sp>
      <p:sp>
        <p:nvSpPr>
          <p:cNvPr id="243" name="Google Shape;243;p37"/>
          <p:cNvSpPr txBox="1">
            <a:spLocks noGrp="1"/>
          </p:cNvSpPr>
          <p:nvPr>
            <p:ph type="subTitle" idx="18"/>
          </p:nvPr>
        </p:nvSpPr>
        <p:spPr>
          <a:xfrm>
            <a:off x="5736458" y="1814760"/>
            <a:ext cx="2949251"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t>Analytical Report</a:t>
            </a:r>
            <a:endParaRPr sz="2000" b="1" dirty="0"/>
          </a:p>
        </p:txBody>
      </p:sp>
      <p:sp>
        <p:nvSpPr>
          <p:cNvPr id="244" name="Google Shape;244;p37"/>
          <p:cNvSpPr txBox="1">
            <a:spLocks noGrp="1"/>
          </p:cNvSpPr>
          <p:nvPr>
            <p:ph type="subTitle" idx="19"/>
          </p:nvPr>
        </p:nvSpPr>
        <p:spPr>
          <a:xfrm>
            <a:off x="337910" y="3547423"/>
            <a:ext cx="23055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t>Take aways</a:t>
            </a:r>
            <a:endParaRPr sz="2000" b="1" dirty="0"/>
          </a:p>
        </p:txBody>
      </p:sp>
      <p:sp>
        <p:nvSpPr>
          <p:cNvPr id="245" name="Google Shape;245;p37"/>
          <p:cNvSpPr txBox="1">
            <a:spLocks noGrp="1"/>
          </p:cNvSpPr>
          <p:nvPr>
            <p:ph type="subTitle" idx="20"/>
          </p:nvPr>
        </p:nvSpPr>
        <p:spPr>
          <a:xfrm>
            <a:off x="3037181" y="3547423"/>
            <a:ext cx="23055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t>Next Step</a:t>
            </a:r>
            <a:endParaRPr sz="2000" b="1" dirty="0"/>
          </a:p>
        </p:txBody>
      </p:sp>
      <p:sp>
        <p:nvSpPr>
          <p:cNvPr id="246" name="Google Shape;246;p37"/>
          <p:cNvSpPr txBox="1">
            <a:spLocks noGrp="1"/>
          </p:cNvSpPr>
          <p:nvPr>
            <p:ph type="subTitle" idx="21"/>
          </p:nvPr>
        </p:nvSpPr>
        <p:spPr>
          <a:xfrm>
            <a:off x="5736412" y="3546744"/>
            <a:ext cx="3407588"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b="1" dirty="0"/>
              <a:t>Executive Summary</a:t>
            </a:r>
            <a:endParaRPr sz="2000" b="1" dirty="0"/>
          </a:p>
        </p:txBody>
      </p:sp>
      <p:pic>
        <p:nvPicPr>
          <p:cNvPr id="3" name="Picture 2" descr="A logo of a globe with a graduation cap&#10;&#10;Description automatically generated">
            <a:extLst>
              <a:ext uri="{FF2B5EF4-FFF2-40B4-BE49-F238E27FC236}">
                <a16:creationId xmlns:a16="http://schemas.microsoft.com/office/drawing/2014/main" id="{036FD393-C9F5-7F8B-08CE-1408BDAD16CC}"/>
              </a:ext>
            </a:extLst>
          </p:cNvPr>
          <p:cNvPicPr>
            <a:picLocks noChangeAspect="1"/>
          </p:cNvPicPr>
          <p:nvPr/>
        </p:nvPicPr>
        <p:blipFill>
          <a:blip r:embed="rId3"/>
          <a:srcRect b="15583"/>
          <a:stretch/>
        </p:blipFill>
        <p:spPr>
          <a:xfrm>
            <a:off x="8576399" y="4681954"/>
            <a:ext cx="491400" cy="38136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96" name="Google Shape;396;p52"/>
          <p:cNvSpPr txBox="1">
            <a:spLocks noGrp="1"/>
          </p:cNvSpPr>
          <p:nvPr>
            <p:ph type="title" idx="9"/>
          </p:nvPr>
        </p:nvSpPr>
        <p:spPr>
          <a:xfrm>
            <a:off x="719999" y="411988"/>
            <a:ext cx="7704000" cy="572700"/>
          </a:xfrm>
          <a:prstGeom prst="rect">
            <a:avLst/>
          </a:prstGeom>
        </p:spPr>
        <p:txBody>
          <a:bodyPr spcFirstLastPara="1" wrap="square" lIns="91425" tIns="91425" rIns="91425" bIns="91425" anchor="t" anchorCtr="0">
            <a:noAutofit/>
          </a:bodyPr>
          <a:lstStyle/>
          <a:p>
            <a:pPr algn="ctr" rtl="0">
              <a:defRPr sz="1400" b="0" i="0" u="none" strike="noStrike" kern="1200" spc="0" baseline="0">
                <a:solidFill>
                  <a:srgbClr val="F8F8F8"/>
                </a:solidFill>
                <a:latin typeface="+mn-lt"/>
                <a:ea typeface="+mn-ea"/>
                <a:cs typeface="+mn-cs"/>
              </a:defRPr>
            </a:pPr>
            <a:r>
              <a:rPr lang="en-US" sz="2800" dirty="0">
                <a:latin typeface="Orbitron Medium" panose="020B0604020202020204" charset="0"/>
              </a:rPr>
              <a:t>Defect quantity by Top 5 vendors</a:t>
            </a:r>
          </a:p>
        </p:txBody>
      </p:sp>
      <p:pic>
        <p:nvPicPr>
          <p:cNvPr id="6" name="Picture 5" descr="A logo of a globe with a graduation cap&#10;&#10;Description automatically generated">
            <a:extLst>
              <a:ext uri="{FF2B5EF4-FFF2-40B4-BE49-F238E27FC236}">
                <a16:creationId xmlns:a16="http://schemas.microsoft.com/office/drawing/2014/main" id="{A41E2448-C5DF-2315-1E8A-413BD5272C6B}"/>
              </a:ext>
            </a:extLst>
          </p:cNvPr>
          <p:cNvPicPr>
            <a:picLocks noChangeAspect="1"/>
          </p:cNvPicPr>
          <p:nvPr/>
        </p:nvPicPr>
        <p:blipFill>
          <a:blip r:embed="rId3"/>
          <a:srcRect b="15583"/>
          <a:stretch/>
        </p:blipFill>
        <p:spPr>
          <a:xfrm>
            <a:off x="8576399" y="4681954"/>
            <a:ext cx="491400" cy="381366"/>
          </a:xfrm>
          <a:prstGeom prst="rect">
            <a:avLst/>
          </a:prstGeom>
        </p:spPr>
      </p:pic>
      <p:sp>
        <p:nvSpPr>
          <p:cNvPr id="5" name="TextBox 4">
            <a:extLst>
              <a:ext uri="{FF2B5EF4-FFF2-40B4-BE49-F238E27FC236}">
                <a16:creationId xmlns:a16="http://schemas.microsoft.com/office/drawing/2014/main" id="{ED595390-19CE-1780-F8B3-99327D5FF954}"/>
              </a:ext>
            </a:extLst>
          </p:cNvPr>
          <p:cNvSpPr txBox="1"/>
          <p:nvPr/>
        </p:nvSpPr>
        <p:spPr>
          <a:xfrm>
            <a:off x="4763069" y="1459570"/>
            <a:ext cx="3937378" cy="2893100"/>
          </a:xfrm>
          <a:prstGeom prst="rect">
            <a:avLst/>
          </a:prstGeom>
          <a:noFill/>
        </p:spPr>
        <p:txBody>
          <a:bodyPr wrap="square">
            <a:spAutoFit/>
          </a:bodyPr>
          <a:lstStyle/>
          <a:p>
            <a:pPr marL="285750" indent="-285750" algn="just">
              <a:buClr>
                <a:schemeClr val="bg1"/>
              </a:buClr>
              <a:buFont typeface="Wingdings" panose="05000000000000000000" pitchFamily="2" charset="2"/>
              <a:buChar char="q"/>
            </a:pPr>
            <a:r>
              <a:rPr lang="en-US" dirty="0" err="1">
                <a:solidFill>
                  <a:schemeClr val="lt1"/>
                </a:solidFill>
                <a:latin typeface="Sofia Sans Semi Condensed"/>
              </a:rPr>
              <a:t>Dentocity</a:t>
            </a:r>
            <a:r>
              <a:rPr lang="en-US" dirty="0">
                <a:solidFill>
                  <a:schemeClr val="lt1"/>
                </a:solidFill>
                <a:latin typeface="Sofia Sans Semi Condensed"/>
              </a:rPr>
              <a:t> leads with the highest defect quantity, close to 1.4 million, indicating they are a significant contributor to defects among the top vendors.</a:t>
            </a:r>
          </a:p>
          <a:p>
            <a:pPr marL="285750" indent="-285750" algn="just">
              <a:buClr>
                <a:schemeClr val="bg1"/>
              </a:buClr>
              <a:buFont typeface="Wingdings" panose="05000000000000000000" pitchFamily="2" charset="2"/>
              <a:buChar char="q"/>
            </a:pPr>
            <a:r>
              <a:rPr lang="en-US" dirty="0" err="1">
                <a:solidFill>
                  <a:schemeClr val="lt1"/>
                </a:solidFill>
                <a:latin typeface="Sofia Sans Semi Condensed"/>
              </a:rPr>
              <a:t>Quotelane</a:t>
            </a:r>
            <a:r>
              <a:rPr lang="en-US" dirty="0">
                <a:solidFill>
                  <a:schemeClr val="lt1"/>
                </a:solidFill>
                <a:latin typeface="Sofia Sans Semi Condensed"/>
              </a:rPr>
              <a:t> follows closely behind with over 1.2 million defects, showing a similarly high defect contribution.</a:t>
            </a:r>
          </a:p>
          <a:p>
            <a:pPr marL="285750" indent="-285750" algn="just">
              <a:buClr>
                <a:schemeClr val="bg1"/>
              </a:buClr>
              <a:buFont typeface="Wingdings" panose="05000000000000000000" pitchFamily="2" charset="2"/>
              <a:buChar char="q"/>
            </a:pPr>
            <a:r>
              <a:rPr lang="en-US" dirty="0" err="1">
                <a:solidFill>
                  <a:schemeClr val="lt1"/>
                </a:solidFill>
                <a:latin typeface="Sofia Sans Semi Condensed"/>
              </a:rPr>
              <a:t>ontotam</a:t>
            </a:r>
            <a:r>
              <a:rPr lang="en-US" dirty="0">
                <a:solidFill>
                  <a:schemeClr val="lt1"/>
                </a:solidFill>
                <a:latin typeface="Sofia Sans Semi Condensed"/>
              </a:rPr>
              <a:t> shows a moderate defect count, just under 1 million.</a:t>
            </a:r>
          </a:p>
          <a:p>
            <a:pPr marL="285750" indent="-285750" algn="just">
              <a:buClr>
                <a:schemeClr val="bg1"/>
              </a:buClr>
              <a:buFont typeface="Wingdings" panose="05000000000000000000" pitchFamily="2" charset="2"/>
              <a:buChar char="q"/>
            </a:pPr>
            <a:r>
              <a:rPr lang="en-US" dirty="0" err="1">
                <a:solidFill>
                  <a:schemeClr val="lt1"/>
                </a:solidFill>
                <a:latin typeface="Sofia Sans Semi Condensed"/>
              </a:rPr>
              <a:t>Plustax</a:t>
            </a:r>
            <a:r>
              <a:rPr lang="en-US" dirty="0">
                <a:solidFill>
                  <a:schemeClr val="lt1"/>
                </a:solidFill>
                <a:latin typeface="Sofia Sans Semi Condensed"/>
              </a:rPr>
              <a:t> and </a:t>
            </a:r>
            <a:r>
              <a:rPr lang="en-US" dirty="0" err="1">
                <a:solidFill>
                  <a:schemeClr val="lt1"/>
                </a:solidFill>
                <a:latin typeface="Sofia Sans Semi Condensed"/>
              </a:rPr>
              <a:t>Solholdings</a:t>
            </a:r>
            <a:r>
              <a:rPr lang="en-US" dirty="0">
                <a:solidFill>
                  <a:schemeClr val="lt1"/>
                </a:solidFill>
                <a:latin typeface="Sofia Sans Semi Condensed"/>
              </a:rPr>
              <a:t> have relatively lower defect quantities, both around 800,000, though still considerable compared to the top two vendors.</a:t>
            </a:r>
          </a:p>
        </p:txBody>
      </p:sp>
      <p:graphicFrame>
        <p:nvGraphicFramePr>
          <p:cNvPr id="3" name="Chart 2">
            <a:extLst>
              <a:ext uri="{FF2B5EF4-FFF2-40B4-BE49-F238E27FC236}">
                <a16:creationId xmlns:a16="http://schemas.microsoft.com/office/drawing/2014/main" id="{8B9BF1AD-3145-5B64-7790-3EC61E517D6C}"/>
              </a:ext>
            </a:extLst>
          </p:cNvPr>
          <p:cNvGraphicFramePr>
            <a:graphicFrameLocks/>
          </p:cNvGraphicFramePr>
          <p:nvPr>
            <p:extLst>
              <p:ext uri="{D42A27DB-BD31-4B8C-83A1-F6EECF244321}">
                <p14:modId xmlns:p14="http://schemas.microsoft.com/office/powerpoint/2010/main" val="1065581286"/>
              </p:ext>
            </p:extLst>
          </p:nvPr>
        </p:nvGraphicFramePr>
        <p:xfrm>
          <a:off x="286602" y="1459570"/>
          <a:ext cx="4572000" cy="28321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66532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96" name="Google Shape;396;p52"/>
          <p:cNvSpPr txBox="1">
            <a:spLocks noGrp="1"/>
          </p:cNvSpPr>
          <p:nvPr>
            <p:ph type="title" idx="9"/>
          </p:nvPr>
        </p:nvSpPr>
        <p:spPr>
          <a:xfrm>
            <a:off x="720000" y="433574"/>
            <a:ext cx="7704000" cy="572700"/>
          </a:xfrm>
          <a:prstGeom prst="rect">
            <a:avLst/>
          </a:prstGeom>
        </p:spPr>
        <p:txBody>
          <a:bodyPr spcFirstLastPara="1" wrap="square" lIns="91425" tIns="91425" rIns="91425" bIns="91425" anchor="t" anchorCtr="0">
            <a:noAutofit/>
          </a:bodyPr>
          <a:lstStyle/>
          <a:p>
            <a:pPr algn="ctr" rtl="0">
              <a:defRPr sz="1400" b="0" i="0" u="none" strike="noStrike" kern="1200" spc="0" baseline="0">
                <a:solidFill>
                  <a:srgbClr val="F8F8F8"/>
                </a:solidFill>
                <a:latin typeface="+mn-lt"/>
                <a:ea typeface="+mn-ea"/>
                <a:cs typeface="+mn-cs"/>
              </a:defRPr>
            </a:pPr>
            <a:r>
              <a:rPr lang="en-US" sz="2800" dirty="0">
                <a:latin typeface="Orbitron Medium" panose="020B0604020202020204" charset="0"/>
              </a:rPr>
              <a:t>Downtime for Top 5 vendors</a:t>
            </a:r>
          </a:p>
        </p:txBody>
      </p:sp>
      <p:pic>
        <p:nvPicPr>
          <p:cNvPr id="6" name="Picture 5" descr="A logo of a globe with a graduation cap&#10;&#10;Description automatically generated">
            <a:extLst>
              <a:ext uri="{FF2B5EF4-FFF2-40B4-BE49-F238E27FC236}">
                <a16:creationId xmlns:a16="http://schemas.microsoft.com/office/drawing/2014/main" id="{A41E2448-C5DF-2315-1E8A-413BD5272C6B}"/>
              </a:ext>
            </a:extLst>
          </p:cNvPr>
          <p:cNvPicPr>
            <a:picLocks noChangeAspect="1"/>
          </p:cNvPicPr>
          <p:nvPr/>
        </p:nvPicPr>
        <p:blipFill>
          <a:blip r:embed="rId3"/>
          <a:srcRect b="15583"/>
          <a:stretch/>
        </p:blipFill>
        <p:spPr>
          <a:xfrm>
            <a:off x="8576399" y="4681954"/>
            <a:ext cx="491400" cy="381366"/>
          </a:xfrm>
          <a:prstGeom prst="rect">
            <a:avLst/>
          </a:prstGeom>
        </p:spPr>
      </p:pic>
      <p:sp>
        <p:nvSpPr>
          <p:cNvPr id="5" name="TextBox 4">
            <a:extLst>
              <a:ext uri="{FF2B5EF4-FFF2-40B4-BE49-F238E27FC236}">
                <a16:creationId xmlns:a16="http://schemas.microsoft.com/office/drawing/2014/main" id="{ED595390-19CE-1780-F8B3-99327D5FF954}"/>
              </a:ext>
            </a:extLst>
          </p:cNvPr>
          <p:cNvSpPr txBox="1"/>
          <p:nvPr/>
        </p:nvSpPr>
        <p:spPr>
          <a:xfrm>
            <a:off x="4763069" y="1459570"/>
            <a:ext cx="3937378" cy="2677656"/>
          </a:xfrm>
          <a:prstGeom prst="rect">
            <a:avLst/>
          </a:prstGeom>
          <a:noFill/>
        </p:spPr>
        <p:txBody>
          <a:bodyPr wrap="square">
            <a:spAutoFit/>
          </a:bodyPr>
          <a:lstStyle/>
          <a:p>
            <a:pPr marL="285750" indent="-285750" algn="just">
              <a:buClr>
                <a:schemeClr val="bg1"/>
              </a:buClr>
              <a:buFont typeface="Wingdings" panose="05000000000000000000" pitchFamily="2" charset="2"/>
              <a:buChar char="q"/>
            </a:pPr>
            <a:r>
              <a:rPr lang="en-US" dirty="0" err="1">
                <a:solidFill>
                  <a:schemeClr val="lt1"/>
                </a:solidFill>
                <a:latin typeface="Sofia Sans Semi Condensed"/>
              </a:rPr>
              <a:t>Plustax</a:t>
            </a:r>
            <a:r>
              <a:rPr lang="en-US" dirty="0">
                <a:solidFill>
                  <a:schemeClr val="lt1"/>
                </a:solidFill>
                <a:latin typeface="Sofia Sans Semi Condensed"/>
              </a:rPr>
              <a:t> has the highest average downtime, exceeding 16 minutes, indicating they may be causing significant operational delays.</a:t>
            </a:r>
          </a:p>
          <a:p>
            <a:pPr marL="285750" indent="-285750" algn="just">
              <a:buClr>
                <a:schemeClr val="bg1"/>
              </a:buClr>
              <a:buFont typeface="Wingdings" panose="05000000000000000000" pitchFamily="2" charset="2"/>
              <a:buChar char="q"/>
            </a:pPr>
            <a:r>
              <a:rPr lang="en-US" dirty="0" err="1">
                <a:solidFill>
                  <a:schemeClr val="lt1"/>
                </a:solidFill>
                <a:latin typeface="Sofia Sans Semi Condensed"/>
              </a:rPr>
              <a:t>Solholdings</a:t>
            </a:r>
            <a:r>
              <a:rPr lang="en-US" dirty="0">
                <a:solidFill>
                  <a:schemeClr val="lt1"/>
                </a:solidFill>
                <a:latin typeface="Sofia Sans Semi Condensed"/>
              </a:rPr>
              <a:t> follows closely with an average downtime of about 15 minutes.</a:t>
            </a:r>
          </a:p>
          <a:p>
            <a:pPr marL="285750" indent="-285750" algn="just">
              <a:buClr>
                <a:schemeClr val="bg1"/>
              </a:buClr>
              <a:buFont typeface="Wingdings" panose="05000000000000000000" pitchFamily="2" charset="2"/>
              <a:buChar char="q"/>
            </a:pPr>
            <a:r>
              <a:rPr lang="en-US" dirty="0" err="1">
                <a:solidFill>
                  <a:schemeClr val="lt1"/>
                </a:solidFill>
                <a:latin typeface="Sofia Sans Semi Condensed"/>
              </a:rPr>
              <a:t>Dentocity</a:t>
            </a:r>
            <a:r>
              <a:rPr lang="en-US" dirty="0">
                <a:solidFill>
                  <a:schemeClr val="lt1"/>
                </a:solidFill>
                <a:latin typeface="Sofia Sans Semi Condensed"/>
              </a:rPr>
              <a:t> and </a:t>
            </a:r>
            <a:r>
              <a:rPr lang="en-US" dirty="0" err="1">
                <a:solidFill>
                  <a:schemeClr val="lt1"/>
                </a:solidFill>
                <a:latin typeface="Sofia Sans Semi Condensed"/>
              </a:rPr>
              <a:t>ontotam</a:t>
            </a:r>
            <a:r>
              <a:rPr lang="en-US" dirty="0">
                <a:solidFill>
                  <a:schemeClr val="lt1"/>
                </a:solidFill>
                <a:latin typeface="Sofia Sans Semi Condensed"/>
              </a:rPr>
              <a:t> have moderate downtime levels, both around 13 to 14 minutes, showing some impact but not as severe as the top two.</a:t>
            </a:r>
          </a:p>
          <a:p>
            <a:pPr marL="285750" indent="-285750" algn="just">
              <a:buClr>
                <a:schemeClr val="bg1"/>
              </a:buClr>
              <a:buFont typeface="Wingdings" panose="05000000000000000000" pitchFamily="2" charset="2"/>
              <a:buChar char="q"/>
            </a:pPr>
            <a:r>
              <a:rPr lang="en-US" dirty="0" err="1">
                <a:solidFill>
                  <a:schemeClr val="lt1"/>
                </a:solidFill>
                <a:latin typeface="Sofia Sans Semi Condensed"/>
              </a:rPr>
              <a:t>Quotelane</a:t>
            </a:r>
            <a:r>
              <a:rPr lang="en-US" dirty="0">
                <a:solidFill>
                  <a:schemeClr val="lt1"/>
                </a:solidFill>
                <a:latin typeface="Sofia Sans Semi Condensed"/>
              </a:rPr>
              <a:t> shows the lowest average downtime (around 11 minutes), making them the least disruptive vendor in terms of downtime.</a:t>
            </a:r>
          </a:p>
        </p:txBody>
      </p:sp>
      <p:graphicFrame>
        <p:nvGraphicFramePr>
          <p:cNvPr id="2" name="Chart 1">
            <a:extLst>
              <a:ext uri="{FF2B5EF4-FFF2-40B4-BE49-F238E27FC236}">
                <a16:creationId xmlns:a16="http://schemas.microsoft.com/office/drawing/2014/main" id="{C8C4F1AD-650C-D5D9-839E-8250EF6145E7}"/>
              </a:ext>
            </a:extLst>
          </p:cNvPr>
          <p:cNvGraphicFramePr>
            <a:graphicFrameLocks/>
          </p:cNvGraphicFramePr>
          <p:nvPr>
            <p:extLst>
              <p:ext uri="{D42A27DB-BD31-4B8C-83A1-F6EECF244321}">
                <p14:modId xmlns:p14="http://schemas.microsoft.com/office/powerpoint/2010/main" val="3260206945"/>
              </p:ext>
            </p:extLst>
          </p:nvPr>
        </p:nvGraphicFramePr>
        <p:xfrm>
          <a:off x="291532" y="1458830"/>
          <a:ext cx="4546600" cy="28321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525246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96" name="Google Shape;396;p52"/>
          <p:cNvSpPr txBox="1">
            <a:spLocks noGrp="1"/>
          </p:cNvSpPr>
          <p:nvPr>
            <p:ph type="title" idx="9"/>
          </p:nvPr>
        </p:nvSpPr>
        <p:spPr>
          <a:xfrm>
            <a:off x="720000" y="388693"/>
            <a:ext cx="7704000" cy="572700"/>
          </a:xfrm>
          <a:prstGeom prst="rect">
            <a:avLst/>
          </a:prstGeom>
        </p:spPr>
        <p:txBody>
          <a:bodyPr spcFirstLastPara="1" wrap="square" lIns="91425" tIns="91425" rIns="91425" bIns="91425" anchor="t" anchorCtr="0">
            <a:noAutofit/>
          </a:bodyPr>
          <a:lstStyle/>
          <a:p>
            <a:pPr algn="ctr" rtl="0">
              <a:defRPr sz="1400" b="0" i="0" u="none" strike="noStrike" kern="1200" spc="0" baseline="0">
                <a:solidFill>
                  <a:sysClr val="windowText" lastClr="000000">
                    <a:lumMod val="65000"/>
                    <a:lumOff val="35000"/>
                  </a:sysClr>
                </a:solidFill>
                <a:latin typeface="+mn-lt"/>
                <a:ea typeface="+mn-ea"/>
                <a:cs typeface="+mn-cs"/>
              </a:defRPr>
            </a:pPr>
            <a:r>
              <a:rPr lang="en-GB" sz="2800" kern="1200" dirty="0">
                <a:solidFill>
                  <a:srgbClr val="F8F8F8"/>
                </a:solidFill>
                <a:latin typeface="Orbitron Medium" panose="020B0604020202020204" charset="0"/>
                <a:ea typeface="+mn-ea"/>
                <a:cs typeface="+mn-cs"/>
              </a:rPr>
              <a:t>Defect Types of Top 5 Vendors</a:t>
            </a:r>
          </a:p>
        </p:txBody>
      </p:sp>
      <p:pic>
        <p:nvPicPr>
          <p:cNvPr id="6" name="Picture 5" descr="A logo of a globe with a graduation cap&#10;&#10;Description automatically generated">
            <a:extLst>
              <a:ext uri="{FF2B5EF4-FFF2-40B4-BE49-F238E27FC236}">
                <a16:creationId xmlns:a16="http://schemas.microsoft.com/office/drawing/2014/main" id="{A41E2448-C5DF-2315-1E8A-413BD5272C6B}"/>
              </a:ext>
            </a:extLst>
          </p:cNvPr>
          <p:cNvPicPr>
            <a:picLocks noChangeAspect="1"/>
          </p:cNvPicPr>
          <p:nvPr/>
        </p:nvPicPr>
        <p:blipFill>
          <a:blip r:embed="rId3"/>
          <a:srcRect b="15583"/>
          <a:stretch/>
        </p:blipFill>
        <p:spPr>
          <a:xfrm>
            <a:off x="8576399" y="4681954"/>
            <a:ext cx="491400" cy="381366"/>
          </a:xfrm>
          <a:prstGeom prst="rect">
            <a:avLst/>
          </a:prstGeom>
        </p:spPr>
      </p:pic>
      <p:sp>
        <p:nvSpPr>
          <p:cNvPr id="5" name="TextBox 4">
            <a:extLst>
              <a:ext uri="{FF2B5EF4-FFF2-40B4-BE49-F238E27FC236}">
                <a16:creationId xmlns:a16="http://schemas.microsoft.com/office/drawing/2014/main" id="{ED595390-19CE-1780-F8B3-99327D5FF954}"/>
              </a:ext>
            </a:extLst>
          </p:cNvPr>
          <p:cNvSpPr txBox="1"/>
          <p:nvPr/>
        </p:nvSpPr>
        <p:spPr>
          <a:xfrm>
            <a:off x="5090614" y="3137772"/>
            <a:ext cx="3582537" cy="738664"/>
          </a:xfrm>
          <a:prstGeom prst="rect">
            <a:avLst/>
          </a:prstGeom>
          <a:noFill/>
        </p:spPr>
        <p:txBody>
          <a:bodyPr wrap="square">
            <a:spAutoFit/>
          </a:bodyPr>
          <a:lstStyle/>
          <a:p>
            <a:pPr marL="285750" indent="-285750" algn="just">
              <a:buClr>
                <a:schemeClr val="bg1"/>
              </a:buClr>
              <a:buFont typeface="Wingdings" panose="05000000000000000000" pitchFamily="2" charset="2"/>
              <a:buChar char="q"/>
            </a:pPr>
            <a:r>
              <a:rPr lang="en-US" dirty="0">
                <a:solidFill>
                  <a:srgbClr val="FF0000"/>
                </a:solidFill>
                <a:latin typeface="Sofia Sans Semi Condensed"/>
              </a:rPr>
              <a:t>40% </a:t>
            </a:r>
            <a:r>
              <a:rPr lang="en-US" dirty="0">
                <a:solidFill>
                  <a:schemeClr val="lt1"/>
                </a:solidFill>
                <a:latin typeface="Sofia Sans Semi Condensed"/>
              </a:rPr>
              <a:t>of the </a:t>
            </a:r>
            <a:r>
              <a:rPr lang="en-US" dirty="0">
                <a:solidFill>
                  <a:srgbClr val="FF0000"/>
                </a:solidFill>
                <a:latin typeface="Sofia Sans Semi Condensed"/>
              </a:rPr>
              <a:t>top 5 vendor’s</a:t>
            </a:r>
            <a:r>
              <a:rPr lang="en-US" dirty="0">
                <a:solidFill>
                  <a:schemeClr val="lt1"/>
                </a:solidFill>
                <a:latin typeface="Sofia Sans Semi Condensed"/>
              </a:rPr>
              <a:t> </a:t>
            </a:r>
            <a:r>
              <a:rPr lang="en-US" dirty="0">
                <a:solidFill>
                  <a:srgbClr val="FF0000"/>
                </a:solidFill>
                <a:latin typeface="Sofia Sans Semi Condensed"/>
              </a:rPr>
              <a:t>defective quantities </a:t>
            </a:r>
            <a:r>
              <a:rPr lang="en-US" dirty="0">
                <a:solidFill>
                  <a:schemeClr val="lt1"/>
                </a:solidFill>
                <a:latin typeface="Sofia Sans Semi Condensed"/>
              </a:rPr>
              <a:t>are of the </a:t>
            </a:r>
            <a:r>
              <a:rPr lang="en-US" dirty="0">
                <a:solidFill>
                  <a:srgbClr val="FF0000"/>
                </a:solidFill>
                <a:latin typeface="Sofia Sans Semi Condensed"/>
              </a:rPr>
              <a:t>impact type</a:t>
            </a:r>
            <a:r>
              <a:rPr lang="en-US" dirty="0">
                <a:solidFill>
                  <a:schemeClr val="lt1"/>
                </a:solidFill>
                <a:latin typeface="Sofia Sans Semi Condensed"/>
              </a:rPr>
              <a:t>. Because of that, their average downtime is high.</a:t>
            </a:r>
          </a:p>
        </p:txBody>
      </p:sp>
      <p:graphicFrame>
        <p:nvGraphicFramePr>
          <p:cNvPr id="3" name="Chart 2">
            <a:extLst>
              <a:ext uri="{FF2B5EF4-FFF2-40B4-BE49-F238E27FC236}">
                <a16:creationId xmlns:a16="http://schemas.microsoft.com/office/drawing/2014/main" id="{04F91513-2808-F2F4-3156-F09F4FB9FA90}"/>
              </a:ext>
            </a:extLst>
          </p:cNvPr>
          <p:cNvGraphicFramePr>
            <a:graphicFrameLocks/>
          </p:cNvGraphicFramePr>
          <p:nvPr>
            <p:extLst>
              <p:ext uri="{D42A27DB-BD31-4B8C-83A1-F6EECF244321}">
                <p14:modId xmlns:p14="http://schemas.microsoft.com/office/powerpoint/2010/main" val="533057728"/>
              </p:ext>
            </p:extLst>
          </p:nvPr>
        </p:nvGraphicFramePr>
        <p:xfrm>
          <a:off x="369010" y="1364035"/>
          <a:ext cx="4721604" cy="268934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Table 3">
            <a:extLst>
              <a:ext uri="{FF2B5EF4-FFF2-40B4-BE49-F238E27FC236}">
                <a16:creationId xmlns:a16="http://schemas.microsoft.com/office/drawing/2014/main" id="{B811C17C-717C-7BDD-D9BA-5F6D150553D7}"/>
              </a:ext>
            </a:extLst>
          </p:cNvPr>
          <p:cNvGraphicFramePr>
            <a:graphicFrameLocks noGrp="1"/>
          </p:cNvGraphicFramePr>
          <p:nvPr>
            <p:extLst>
              <p:ext uri="{D42A27DB-BD31-4B8C-83A1-F6EECF244321}">
                <p14:modId xmlns:p14="http://schemas.microsoft.com/office/powerpoint/2010/main" val="361649180"/>
              </p:ext>
            </p:extLst>
          </p:nvPr>
        </p:nvGraphicFramePr>
        <p:xfrm>
          <a:off x="5393139" y="1459569"/>
          <a:ext cx="3183260" cy="1407795"/>
        </p:xfrm>
        <a:graphic>
          <a:graphicData uri="http://schemas.openxmlformats.org/drawingml/2006/table">
            <a:tbl>
              <a:tblPr>
                <a:tableStyleId>{4449BFF5-EC7A-4261-9C49-23AA5993FC40}</a:tableStyleId>
              </a:tblPr>
              <a:tblGrid>
                <a:gridCol w="843298">
                  <a:extLst>
                    <a:ext uri="{9D8B030D-6E8A-4147-A177-3AD203B41FA5}">
                      <a16:colId xmlns:a16="http://schemas.microsoft.com/office/drawing/2014/main" val="1496544248"/>
                    </a:ext>
                  </a:extLst>
                </a:gridCol>
                <a:gridCol w="830637">
                  <a:extLst>
                    <a:ext uri="{9D8B030D-6E8A-4147-A177-3AD203B41FA5}">
                      <a16:colId xmlns:a16="http://schemas.microsoft.com/office/drawing/2014/main" val="858806476"/>
                    </a:ext>
                  </a:extLst>
                </a:gridCol>
                <a:gridCol w="506485">
                  <a:extLst>
                    <a:ext uri="{9D8B030D-6E8A-4147-A177-3AD203B41FA5}">
                      <a16:colId xmlns:a16="http://schemas.microsoft.com/office/drawing/2014/main" val="2823211966"/>
                    </a:ext>
                  </a:extLst>
                </a:gridCol>
                <a:gridCol w="445707">
                  <a:extLst>
                    <a:ext uri="{9D8B030D-6E8A-4147-A177-3AD203B41FA5}">
                      <a16:colId xmlns:a16="http://schemas.microsoft.com/office/drawing/2014/main" val="33234258"/>
                    </a:ext>
                  </a:extLst>
                </a:gridCol>
                <a:gridCol w="557133">
                  <a:extLst>
                    <a:ext uri="{9D8B030D-6E8A-4147-A177-3AD203B41FA5}">
                      <a16:colId xmlns:a16="http://schemas.microsoft.com/office/drawing/2014/main" val="3863840024"/>
                    </a:ext>
                  </a:extLst>
                </a:gridCol>
              </a:tblGrid>
              <a:tr h="313383">
                <a:tc>
                  <a:txBody>
                    <a:bodyPr/>
                    <a:lstStyle/>
                    <a:p>
                      <a:pPr algn="l" fontAlgn="b"/>
                      <a:r>
                        <a:rPr lang="en-US" sz="1100" u="none" strike="noStrike" dirty="0">
                          <a:solidFill>
                            <a:schemeClr val="bg1"/>
                          </a:solidFill>
                          <a:effectLst/>
                        </a:rPr>
                        <a:t>Vendors</a:t>
                      </a:r>
                      <a:endParaRPr lang="en-US" sz="1100" b="1" i="0" u="none" strike="noStrike" dirty="0">
                        <a:solidFill>
                          <a:schemeClr val="bg1"/>
                        </a:solidFill>
                        <a:effectLst/>
                        <a:latin typeface="Aptos Narrow" panose="020B0004020202020204" pitchFamily="34" charset="0"/>
                      </a:endParaRPr>
                    </a:p>
                  </a:txBody>
                  <a:tcPr marL="9525" marR="9525" marT="9525" marB="0" anchor="b"/>
                </a:tc>
                <a:tc>
                  <a:txBody>
                    <a:bodyPr/>
                    <a:lstStyle/>
                    <a:p>
                      <a:pPr algn="l" fontAlgn="b"/>
                      <a:r>
                        <a:rPr lang="en-US" sz="1100" u="none" strike="noStrike">
                          <a:solidFill>
                            <a:schemeClr val="bg1"/>
                          </a:solidFill>
                          <a:effectLst/>
                        </a:rPr>
                        <a:t>Impact</a:t>
                      </a:r>
                      <a:endParaRPr lang="en-US" sz="1100" b="1" i="0" u="none" strike="noStrike">
                        <a:solidFill>
                          <a:schemeClr val="bg1"/>
                        </a:solidFill>
                        <a:effectLst/>
                        <a:latin typeface="Aptos Narrow" panose="020B0004020202020204" pitchFamily="34" charset="0"/>
                      </a:endParaRPr>
                    </a:p>
                  </a:txBody>
                  <a:tcPr marL="9525" marR="9525" marT="9525" marB="0" anchor="b"/>
                </a:tc>
                <a:tc>
                  <a:txBody>
                    <a:bodyPr/>
                    <a:lstStyle/>
                    <a:p>
                      <a:pPr algn="l" fontAlgn="b"/>
                      <a:r>
                        <a:rPr lang="en-US" sz="1100" u="none" strike="noStrike" dirty="0">
                          <a:solidFill>
                            <a:schemeClr val="bg1"/>
                          </a:solidFill>
                          <a:effectLst/>
                        </a:rPr>
                        <a:t>No Impact</a:t>
                      </a:r>
                      <a:endParaRPr lang="en-US" sz="1100" b="1" i="0" u="none" strike="noStrike" dirty="0">
                        <a:solidFill>
                          <a:schemeClr val="bg1"/>
                        </a:solidFill>
                        <a:effectLst/>
                        <a:latin typeface="Aptos Narrow" panose="020B0004020202020204" pitchFamily="34" charset="0"/>
                      </a:endParaRPr>
                    </a:p>
                  </a:txBody>
                  <a:tcPr marL="9525" marR="9525" marT="9525" marB="0" anchor="b"/>
                </a:tc>
                <a:tc>
                  <a:txBody>
                    <a:bodyPr/>
                    <a:lstStyle/>
                    <a:p>
                      <a:pPr algn="l" fontAlgn="b"/>
                      <a:r>
                        <a:rPr lang="en-US" sz="1100" u="none" strike="noStrike">
                          <a:solidFill>
                            <a:schemeClr val="bg1"/>
                          </a:solidFill>
                          <a:effectLst/>
                        </a:rPr>
                        <a:t>Rejected</a:t>
                      </a:r>
                      <a:endParaRPr lang="en-US" sz="1100" b="1" i="0" u="none" strike="noStrike">
                        <a:solidFill>
                          <a:schemeClr val="bg1"/>
                        </a:solidFill>
                        <a:effectLst/>
                        <a:latin typeface="Aptos Narrow" panose="020B0004020202020204" pitchFamily="34" charset="0"/>
                      </a:endParaRPr>
                    </a:p>
                  </a:txBody>
                  <a:tcPr marL="9525" marR="9525" marT="9525" marB="0" anchor="b"/>
                </a:tc>
                <a:tc>
                  <a:txBody>
                    <a:bodyPr/>
                    <a:lstStyle/>
                    <a:p>
                      <a:pPr algn="l" fontAlgn="b"/>
                      <a:r>
                        <a:rPr lang="en-US" sz="1100" u="none" strike="noStrike" dirty="0">
                          <a:solidFill>
                            <a:schemeClr val="bg1"/>
                          </a:solidFill>
                          <a:effectLst/>
                        </a:rPr>
                        <a:t>Grand Total</a:t>
                      </a:r>
                      <a:endParaRPr lang="en-US" sz="1100" b="1" i="0" u="none" strike="noStrike" dirty="0">
                        <a:solidFill>
                          <a:schemeClr val="bg1"/>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619318231"/>
                  </a:ext>
                </a:extLst>
              </a:tr>
              <a:tr h="173140">
                <a:tc>
                  <a:txBody>
                    <a:bodyPr/>
                    <a:lstStyle/>
                    <a:p>
                      <a:pPr algn="l" fontAlgn="b"/>
                      <a:r>
                        <a:rPr lang="en-US" sz="1100" u="none" strike="noStrike">
                          <a:solidFill>
                            <a:schemeClr val="bg1"/>
                          </a:solidFill>
                          <a:effectLst/>
                        </a:rPr>
                        <a:t>Dentocity</a:t>
                      </a:r>
                      <a:endParaRPr lang="en-US" sz="1100" b="0" i="0" u="none" strike="noStrike">
                        <a:solidFill>
                          <a:schemeClr val="bg1"/>
                        </a:solidFill>
                        <a:effectLst/>
                        <a:latin typeface="Aptos Narrow" panose="020B0004020202020204" pitchFamily="34" charset="0"/>
                      </a:endParaRPr>
                    </a:p>
                  </a:txBody>
                  <a:tcPr marL="9525" marR="9525" marT="9525" marB="0" anchor="b"/>
                </a:tc>
                <a:tc>
                  <a:txBody>
                    <a:bodyPr/>
                    <a:lstStyle/>
                    <a:p>
                      <a:pPr algn="r" fontAlgn="b"/>
                      <a:r>
                        <a:rPr lang="en-US" sz="1100" u="none" strike="noStrike" dirty="0">
                          <a:solidFill>
                            <a:schemeClr val="bg1"/>
                          </a:solidFill>
                          <a:effectLst/>
                        </a:rPr>
                        <a:t>34%</a:t>
                      </a:r>
                      <a:endParaRPr lang="en-US" sz="1100" b="0" i="0" u="none" strike="noStrike" dirty="0">
                        <a:solidFill>
                          <a:schemeClr val="bg1"/>
                        </a:solidFill>
                        <a:effectLst/>
                        <a:latin typeface="Aptos Narrow" panose="020B0004020202020204" pitchFamily="34" charset="0"/>
                      </a:endParaRPr>
                    </a:p>
                  </a:txBody>
                  <a:tcPr marL="9525" marR="9525" marT="9525" marB="0" anchor="b"/>
                </a:tc>
                <a:tc>
                  <a:txBody>
                    <a:bodyPr/>
                    <a:lstStyle/>
                    <a:p>
                      <a:pPr algn="r" fontAlgn="b"/>
                      <a:r>
                        <a:rPr lang="en-US" sz="1100" u="none" strike="noStrike" dirty="0">
                          <a:solidFill>
                            <a:schemeClr val="bg1"/>
                          </a:solidFill>
                          <a:effectLst/>
                        </a:rPr>
                        <a:t>28%</a:t>
                      </a:r>
                      <a:endParaRPr lang="en-US" sz="1100" b="0" i="0" u="none" strike="noStrike" dirty="0">
                        <a:solidFill>
                          <a:schemeClr val="bg1"/>
                        </a:solidFill>
                        <a:effectLst/>
                        <a:latin typeface="Aptos Narrow" panose="020B0004020202020204" pitchFamily="34" charset="0"/>
                      </a:endParaRPr>
                    </a:p>
                  </a:txBody>
                  <a:tcPr marL="9525" marR="9525" marT="9525" marB="0" anchor="b"/>
                </a:tc>
                <a:tc>
                  <a:txBody>
                    <a:bodyPr/>
                    <a:lstStyle/>
                    <a:p>
                      <a:pPr algn="r" fontAlgn="b"/>
                      <a:r>
                        <a:rPr lang="en-US" sz="1100" u="none" strike="noStrike">
                          <a:solidFill>
                            <a:schemeClr val="bg1"/>
                          </a:solidFill>
                          <a:effectLst/>
                        </a:rPr>
                        <a:t>38%</a:t>
                      </a:r>
                      <a:endParaRPr lang="en-US" sz="1100" b="0" i="0" u="none" strike="noStrike">
                        <a:solidFill>
                          <a:schemeClr val="bg1"/>
                        </a:solidFill>
                        <a:effectLst/>
                        <a:latin typeface="Aptos Narrow" panose="020B0004020202020204" pitchFamily="34" charset="0"/>
                      </a:endParaRPr>
                    </a:p>
                  </a:txBody>
                  <a:tcPr marL="9525" marR="9525" marT="9525" marB="0" anchor="b"/>
                </a:tc>
                <a:tc>
                  <a:txBody>
                    <a:bodyPr/>
                    <a:lstStyle/>
                    <a:p>
                      <a:pPr algn="r" fontAlgn="b"/>
                      <a:r>
                        <a:rPr lang="en-US" sz="1100" u="none" strike="noStrike" dirty="0">
                          <a:solidFill>
                            <a:schemeClr val="bg1"/>
                          </a:solidFill>
                          <a:effectLst/>
                        </a:rPr>
                        <a:t>100%</a:t>
                      </a:r>
                      <a:endParaRPr lang="en-US" sz="1100" b="0" i="0" u="none" strike="noStrike" dirty="0">
                        <a:solidFill>
                          <a:schemeClr val="bg1"/>
                        </a:solidFill>
                        <a:effectLst/>
                        <a:latin typeface="Aptos Narrow" panose="020B0004020202020204" pitchFamily="34" charset="0"/>
                      </a:endParaRPr>
                    </a:p>
                  </a:txBody>
                  <a:tcPr marL="9525" marR="9525" marT="9525" marB="0" anchor="b">
                    <a:solidFill>
                      <a:schemeClr val="accent6">
                        <a:lumMod val="50000"/>
                      </a:schemeClr>
                    </a:solidFill>
                  </a:tcPr>
                </a:tc>
                <a:extLst>
                  <a:ext uri="{0D108BD9-81ED-4DB2-BD59-A6C34878D82A}">
                    <a16:rowId xmlns:a16="http://schemas.microsoft.com/office/drawing/2014/main" val="1493858215"/>
                  </a:ext>
                </a:extLst>
              </a:tr>
              <a:tr h="173140">
                <a:tc>
                  <a:txBody>
                    <a:bodyPr/>
                    <a:lstStyle/>
                    <a:p>
                      <a:pPr algn="l" fontAlgn="b"/>
                      <a:r>
                        <a:rPr lang="en-US" sz="1100" u="none" strike="noStrike">
                          <a:solidFill>
                            <a:schemeClr val="bg1"/>
                          </a:solidFill>
                          <a:effectLst/>
                        </a:rPr>
                        <a:t>Quotelane</a:t>
                      </a:r>
                      <a:endParaRPr lang="en-US" sz="1100" b="0" i="0" u="none" strike="noStrike">
                        <a:solidFill>
                          <a:schemeClr val="bg1"/>
                        </a:solidFill>
                        <a:effectLst/>
                        <a:latin typeface="Aptos Narrow" panose="020B0004020202020204" pitchFamily="34" charset="0"/>
                      </a:endParaRPr>
                    </a:p>
                  </a:txBody>
                  <a:tcPr marL="9525" marR="9525" marT="9525" marB="0" anchor="b"/>
                </a:tc>
                <a:tc>
                  <a:txBody>
                    <a:bodyPr/>
                    <a:lstStyle/>
                    <a:p>
                      <a:pPr algn="r" fontAlgn="b"/>
                      <a:r>
                        <a:rPr lang="en-US" sz="1100" u="none" strike="noStrike" dirty="0">
                          <a:solidFill>
                            <a:schemeClr val="bg1"/>
                          </a:solidFill>
                          <a:effectLst/>
                        </a:rPr>
                        <a:t>31%</a:t>
                      </a:r>
                      <a:endParaRPr lang="en-US" sz="1100" b="0" i="0" u="none" strike="noStrike" dirty="0">
                        <a:solidFill>
                          <a:schemeClr val="bg1"/>
                        </a:solidFill>
                        <a:effectLst/>
                        <a:latin typeface="Aptos Narrow" panose="020B0004020202020204" pitchFamily="34" charset="0"/>
                      </a:endParaRPr>
                    </a:p>
                  </a:txBody>
                  <a:tcPr marL="9525" marR="9525" marT="9525" marB="0" anchor="b"/>
                </a:tc>
                <a:tc>
                  <a:txBody>
                    <a:bodyPr/>
                    <a:lstStyle/>
                    <a:p>
                      <a:pPr algn="r" fontAlgn="b"/>
                      <a:r>
                        <a:rPr lang="en-US" sz="1100" u="none" strike="noStrike">
                          <a:solidFill>
                            <a:schemeClr val="bg1"/>
                          </a:solidFill>
                          <a:effectLst/>
                        </a:rPr>
                        <a:t>36%</a:t>
                      </a:r>
                      <a:endParaRPr lang="en-US" sz="1100" b="0" i="0" u="none" strike="noStrike">
                        <a:solidFill>
                          <a:schemeClr val="bg1"/>
                        </a:solidFill>
                        <a:effectLst/>
                        <a:latin typeface="Aptos Narrow" panose="020B0004020202020204" pitchFamily="34" charset="0"/>
                      </a:endParaRPr>
                    </a:p>
                  </a:txBody>
                  <a:tcPr marL="9525" marR="9525" marT="9525" marB="0" anchor="b"/>
                </a:tc>
                <a:tc>
                  <a:txBody>
                    <a:bodyPr/>
                    <a:lstStyle/>
                    <a:p>
                      <a:pPr algn="r" fontAlgn="b"/>
                      <a:r>
                        <a:rPr lang="en-US" sz="1100" u="none" strike="noStrike" dirty="0">
                          <a:solidFill>
                            <a:schemeClr val="bg1"/>
                          </a:solidFill>
                          <a:effectLst/>
                        </a:rPr>
                        <a:t>33%</a:t>
                      </a:r>
                      <a:endParaRPr lang="en-US" sz="1100" b="0" i="0" u="none" strike="noStrike" dirty="0">
                        <a:solidFill>
                          <a:schemeClr val="bg1"/>
                        </a:solidFill>
                        <a:effectLst/>
                        <a:latin typeface="Aptos Narrow" panose="020B0004020202020204" pitchFamily="34" charset="0"/>
                      </a:endParaRPr>
                    </a:p>
                  </a:txBody>
                  <a:tcPr marL="9525" marR="9525" marT="9525" marB="0" anchor="b"/>
                </a:tc>
                <a:tc>
                  <a:txBody>
                    <a:bodyPr/>
                    <a:lstStyle/>
                    <a:p>
                      <a:pPr algn="r" fontAlgn="b"/>
                      <a:r>
                        <a:rPr lang="en-US" sz="1100" u="none" strike="noStrike" dirty="0">
                          <a:solidFill>
                            <a:schemeClr val="bg1"/>
                          </a:solidFill>
                          <a:effectLst/>
                        </a:rPr>
                        <a:t>100%</a:t>
                      </a:r>
                      <a:endParaRPr lang="en-US" sz="1100" b="0" i="0" u="none" strike="noStrike" dirty="0">
                        <a:solidFill>
                          <a:schemeClr val="bg1"/>
                        </a:solidFill>
                        <a:effectLst/>
                        <a:latin typeface="Aptos Narrow" panose="020B0004020202020204" pitchFamily="34" charset="0"/>
                      </a:endParaRPr>
                    </a:p>
                  </a:txBody>
                  <a:tcPr marL="9525" marR="9525" marT="9525" marB="0" anchor="b">
                    <a:solidFill>
                      <a:schemeClr val="accent6">
                        <a:lumMod val="50000"/>
                      </a:schemeClr>
                    </a:solidFill>
                  </a:tcPr>
                </a:tc>
                <a:extLst>
                  <a:ext uri="{0D108BD9-81ED-4DB2-BD59-A6C34878D82A}">
                    <a16:rowId xmlns:a16="http://schemas.microsoft.com/office/drawing/2014/main" val="3220767812"/>
                  </a:ext>
                </a:extLst>
              </a:tr>
              <a:tr h="173140">
                <a:tc>
                  <a:txBody>
                    <a:bodyPr/>
                    <a:lstStyle/>
                    <a:p>
                      <a:pPr algn="l" fontAlgn="b"/>
                      <a:r>
                        <a:rPr lang="en-US" sz="1100" u="none" strike="noStrike">
                          <a:solidFill>
                            <a:schemeClr val="bg1"/>
                          </a:solidFill>
                          <a:effectLst/>
                        </a:rPr>
                        <a:t>ontotam</a:t>
                      </a:r>
                      <a:endParaRPr lang="en-US" sz="1100" b="0" i="0" u="none" strike="noStrike">
                        <a:solidFill>
                          <a:schemeClr val="bg1"/>
                        </a:solidFill>
                        <a:effectLst/>
                        <a:latin typeface="Aptos Narrow" panose="020B0004020202020204" pitchFamily="34" charset="0"/>
                      </a:endParaRPr>
                    </a:p>
                  </a:txBody>
                  <a:tcPr marL="9525" marR="9525" marT="9525" marB="0" anchor="b"/>
                </a:tc>
                <a:tc>
                  <a:txBody>
                    <a:bodyPr/>
                    <a:lstStyle/>
                    <a:p>
                      <a:pPr algn="r" fontAlgn="b"/>
                      <a:r>
                        <a:rPr lang="en-US" sz="1100" u="none" strike="noStrike" dirty="0">
                          <a:solidFill>
                            <a:schemeClr val="bg1"/>
                          </a:solidFill>
                          <a:effectLst/>
                        </a:rPr>
                        <a:t>45%</a:t>
                      </a:r>
                      <a:endParaRPr lang="en-US" sz="1100" b="0" i="0" u="none" strike="noStrike" dirty="0">
                        <a:solidFill>
                          <a:schemeClr val="bg1"/>
                        </a:solidFill>
                        <a:effectLst/>
                        <a:latin typeface="Aptos Narrow" panose="020B0004020202020204" pitchFamily="34" charset="0"/>
                      </a:endParaRPr>
                    </a:p>
                  </a:txBody>
                  <a:tcPr marL="9525" marR="9525" marT="9525" marB="0" anchor="b"/>
                </a:tc>
                <a:tc>
                  <a:txBody>
                    <a:bodyPr/>
                    <a:lstStyle/>
                    <a:p>
                      <a:pPr algn="r" fontAlgn="b"/>
                      <a:r>
                        <a:rPr lang="en-US" sz="1100" u="none" strike="noStrike">
                          <a:solidFill>
                            <a:schemeClr val="bg1"/>
                          </a:solidFill>
                          <a:effectLst/>
                        </a:rPr>
                        <a:t>18%</a:t>
                      </a:r>
                      <a:endParaRPr lang="en-US" sz="1100" b="0" i="0" u="none" strike="noStrike">
                        <a:solidFill>
                          <a:schemeClr val="bg1"/>
                        </a:solidFill>
                        <a:effectLst/>
                        <a:latin typeface="Aptos Narrow" panose="020B0004020202020204" pitchFamily="34" charset="0"/>
                      </a:endParaRPr>
                    </a:p>
                  </a:txBody>
                  <a:tcPr marL="9525" marR="9525" marT="9525" marB="0" anchor="b"/>
                </a:tc>
                <a:tc>
                  <a:txBody>
                    <a:bodyPr/>
                    <a:lstStyle/>
                    <a:p>
                      <a:pPr algn="r" fontAlgn="b"/>
                      <a:r>
                        <a:rPr lang="en-US" sz="1100" u="none" strike="noStrike">
                          <a:solidFill>
                            <a:schemeClr val="bg1"/>
                          </a:solidFill>
                          <a:effectLst/>
                        </a:rPr>
                        <a:t>37%</a:t>
                      </a:r>
                      <a:endParaRPr lang="en-US" sz="1100" b="0" i="0" u="none" strike="noStrike">
                        <a:solidFill>
                          <a:schemeClr val="bg1"/>
                        </a:solidFill>
                        <a:effectLst/>
                        <a:latin typeface="Aptos Narrow" panose="020B0004020202020204" pitchFamily="34" charset="0"/>
                      </a:endParaRPr>
                    </a:p>
                  </a:txBody>
                  <a:tcPr marL="9525" marR="9525" marT="9525" marB="0" anchor="b"/>
                </a:tc>
                <a:tc>
                  <a:txBody>
                    <a:bodyPr/>
                    <a:lstStyle/>
                    <a:p>
                      <a:pPr algn="r" fontAlgn="b"/>
                      <a:r>
                        <a:rPr lang="en-US" sz="1100" u="none" strike="noStrike" dirty="0">
                          <a:solidFill>
                            <a:schemeClr val="bg1"/>
                          </a:solidFill>
                          <a:effectLst/>
                        </a:rPr>
                        <a:t>100%</a:t>
                      </a:r>
                      <a:endParaRPr lang="en-US" sz="1100" b="0" i="0" u="none" strike="noStrike" dirty="0">
                        <a:solidFill>
                          <a:schemeClr val="bg1"/>
                        </a:solidFill>
                        <a:effectLst/>
                        <a:latin typeface="Aptos Narrow" panose="020B0004020202020204" pitchFamily="34" charset="0"/>
                      </a:endParaRPr>
                    </a:p>
                  </a:txBody>
                  <a:tcPr marL="9525" marR="9525" marT="9525" marB="0" anchor="b">
                    <a:solidFill>
                      <a:schemeClr val="accent6">
                        <a:lumMod val="50000"/>
                      </a:schemeClr>
                    </a:solidFill>
                  </a:tcPr>
                </a:tc>
                <a:extLst>
                  <a:ext uri="{0D108BD9-81ED-4DB2-BD59-A6C34878D82A}">
                    <a16:rowId xmlns:a16="http://schemas.microsoft.com/office/drawing/2014/main" val="1138924031"/>
                  </a:ext>
                </a:extLst>
              </a:tr>
              <a:tr h="173140">
                <a:tc>
                  <a:txBody>
                    <a:bodyPr/>
                    <a:lstStyle/>
                    <a:p>
                      <a:pPr algn="l" fontAlgn="b"/>
                      <a:r>
                        <a:rPr lang="en-US" sz="1100" u="none" strike="noStrike">
                          <a:solidFill>
                            <a:schemeClr val="bg1"/>
                          </a:solidFill>
                          <a:effectLst/>
                        </a:rPr>
                        <a:t>Plustax</a:t>
                      </a:r>
                      <a:endParaRPr lang="en-US" sz="1100" b="0" i="0" u="none" strike="noStrike">
                        <a:solidFill>
                          <a:schemeClr val="bg1"/>
                        </a:solidFill>
                        <a:effectLst/>
                        <a:latin typeface="Aptos Narrow" panose="020B0004020202020204" pitchFamily="34" charset="0"/>
                      </a:endParaRPr>
                    </a:p>
                  </a:txBody>
                  <a:tcPr marL="9525" marR="9525" marT="9525" marB="0" anchor="b"/>
                </a:tc>
                <a:tc>
                  <a:txBody>
                    <a:bodyPr/>
                    <a:lstStyle/>
                    <a:p>
                      <a:pPr algn="r" fontAlgn="b"/>
                      <a:r>
                        <a:rPr lang="en-US" sz="1100" u="none" strike="noStrike">
                          <a:solidFill>
                            <a:schemeClr val="bg1"/>
                          </a:solidFill>
                          <a:effectLst/>
                        </a:rPr>
                        <a:t>70%</a:t>
                      </a:r>
                      <a:endParaRPr lang="en-US" sz="1100" b="0" i="0" u="none" strike="noStrike">
                        <a:solidFill>
                          <a:schemeClr val="bg1"/>
                        </a:solidFill>
                        <a:effectLst/>
                        <a:latin typeface="Aptos Narrow" panose="020B0004020202020204" pitchFamily="34" charset="0"/>
                      </a:endParaRPr>
                    </a:p>
                  </a:txBody>
                  <a:tcPr marL="9525" marR="9525" marT="9525" marB="0" anchor="b"/>
                </a:tc>
                <a:tc>
                  <a:txBody>
                    <a:bodyPr/>
                    <a:lstStyle/>
                    <a:p>
                      <a:pPr algn="r" fontAlgn="b"/>
                      <a:r>
                        <a:rPr lang="en-US" sz="1100" u="none" strike="noStrike">
                          <a:solidFill>
                            <a:schemeClr val="bg1"/>
                          </a:solidFill>
                          <a:effectLst/>
                        </a:rPr>
                        <a:t>23%</a:t>
                      </a:r>
                      <a:endParaRPr lang="en-US" sz="1100" b="0" i="0" u="none" strike="noStrike">
                        <a:solidFill>
                          <a:schemeClr val="bg1"/>
                        </a:solidFill>
                        <a:effectLst/>
                        <a:latin typeface="Aptos Narrow" panose="020B0004020202020204" pitchFamily="34" charset="0"/>
                      </a:endParaRPr>
                    </a:p>
                  </a:txBody>
                  <a:tcPr marL="9525" marR="9525" marT="9525" marB="0" anchor="b"/>
                </a:tc>
                <a:tc>
                  <a:txBody>
                    <a:bodyPr/>
                    <a:lstStyle/>
                    <a:p>
                      <a:pPr algn="r" fontAlgn="b"/>
                      <a:r>
                        <a:rPr lang="en-US" sz="1100" u="none" strike="noStrike">
                          <a:solidFill>
                            <a:schemeClr val="bg1"/>
                          </a:solidFill>
                          <a:effectLst/>
                        </a:rPr>
                        <a:t>8%</a:t>
                      </a:r>
                      <a:endParaRPr lang="en-US" sz="1100" b="0" i="0" u="none" strike="noStrike">
                        <a:solidFill>
                          <a:schemeClr val="bg1"/>
                        </a:solidFill>
                        <a:effectLst/>
                        <a:latin typeface="Aptos Narrow" panose="020B0004020202020204" pitchFamily="34" charset="0"/>
                      </a:endParaRPr>
                    </a:p>
                  </a:txBody>
                  <a:tcPr marL="9525" marR="9525" marT="9525" marB="0" anchor="b"/>
                </a:tc>
                <a:tc>
                  <a:txBody>
                    <a:bodyPr/>
                    <a:lstStyle/>
                    <a:p>
                      <a:pPr algn="r" fontAlgn="b"/>
                      <a:r>
                        <a:rPr lang="en-US" sz="1100" u="none" strike="noStrike" dirty="0">
                          <a:solidFill>
                            <a:schemeClr val="bg1"/>
                          </a:solidFill>
                          <a:effectLst/>
                        </a:rPr>
                        <a:t>100%</a:t>
                      </a:r>
                      <a:endParaRPr lang="en-US" sz="1100" b="0" i="0" u="none" strike="noStrike" dirty="0">
                        <a:solidFill>
                          <a:schemeClr val="bg1"/>
                        </a:solidFill>
                        <a:effectLst/>
                        <a:latin typeface="Aptos Narrow" panose="020B0004020202020204" pitchFamily="34" charset="0"/>
                      </a:endParaRPr>
                    </a:p>
                  </a:txBody>
                  <a:tcPr marL="9525" marR="9525" marT="9525" marB="0" anchor="b">
                    <a:solidFill>
                      <a:schemeClr val="accent6">
                        <a:lumMod val="50000"/>
                      </a:schemeClr>
                    </a:solidFill>
                  </a:tcPr>
                </a:tc>
                <a:extLst>
                  <a:ext uri="{0D108BD9-81ED-4DB2-BD59-A6C34878D82A}">
                    <a16:rowId xmlns:a16="http://schemas.microsoft.com/office/drawing/2014/main" val="1000502696"/>
                  </a:ext>
                </a:extLst>
              </a:tr>
              <a:tr h="173140">
                <a:tc>
                  <a:txBody>
                    <a:bodyPr/>
                    <a:lstStyle/>
                    <a:p>
                      <a:pPr algn="l" fontAlgn="b"/>
                      <a:r>
                        <a:rPr lang="en-US" sz="1100" u="none" strike="noStrike">
                          <a:solidFill>
                            <a:schemeClr val="bg1"/>
                          </a:solidFill>
                          <a:effectLst/>
                        </a:rPr>
                        <a:t>Solholdings</a:t>
                      </a:r>
                      <a:endParaRPr lang="en-US" sz="1100" b="0" i="0" u="none" strike="noStrike">
                        <a:solidFill>
                          <a:schemeClr val="bg1"/>
                        </a:solidFill>
                        <a:effectLst/>
                        <a:latin typeface="Aptos Narrow" panose="020B0004020202020204" pitchFamily="34" charset="0"/>
                      </a:endParaRPr>
                    </a:p>
                  </a:txBody>
                  <a:tcPr marL="9525" marR="9525" marT="9525" marB="0" anchor="b"/>
                </a:tc>
                <a:tc>
                  <a:txBody>
                    <a:bodyPr/>
                    <a:lstStyle/>
                    <a:p>
                      <a:pPr algn="r" fontAlgn="b"/>
                      <a:r>
                        <a:rPr lang="en-US" sz="1100" u="none" strike="noStrike" dirty="0">
                          <a:solidFill>
                            <a:schemeClr val="bg1"/>
                          </a:solidFill>
                          <a:effectLst/>
                        </a:rPr>
                        <a:t>27%</a:t>
                      </a:r>
                      <a:endParaRPr lang="en-US" sz="1100" b="0" i="0" u="none" strike="noStrike" dirty="0">
                        <a:solidFill>
                          <a:schemeClr val="bg1"/>
                        </a:solidFill>
                        <a:effectLst/>
                        <a:latin typeface="Aptos Narrow" panose="020B0004020202020204" pitchFamily="34" charset="0"/>
                      </a:endParaRPr>
                    </a:p>
                  </a:txBody>
                  <a:tcPr marL="9525" marR="9525" marT="9525" marB="0" anchor="b"/>
                </a:tc>
                <a:tc>
                  <a:txBody>
                    <a:bodyPr/>
                    <a:lstStyle/>
                    <a:p>
                      <a:pPr algn="r" fontAlgn="b"/>
                      <a:r>
                        <a:rPr lang="en-US" sz="1100" u="none" strike="noStrike">
                          <a:solidFill>
                            <a:schemeClr val="bg1"/>
                          </a:solidFill>
                          <a:effectLst/>
                        </a:rPr>
                        <a:t>15%</a:t>
                      </a:r>
                      <a:endParaRPr lang="en-US" sz="1100" b="0" i="0" u="none" strike="noStrike">
                        <a:solidFill>
                          <a:schemeClr val="bg1"/>
                        </a:solidFill>
                        <a:effectLst/>
                        <a:latin typeface="Aptos Narrow" panose="020B0004020202020204" pitchFamily="34" charset="0"/>
                      </a:endParaRPr>
                    </a:p>
                  </a:txBody>
                  <a:tcPr marL="9525" marR="9525" marT="9525" marB="0" anchor="b"/>
                </a:tc>
                <a:tc>
                  <a:txBody>
                    <a:bodyPr/>
                    <a:lstStyle/>
                    <a:p>
                      <a:pPr algn="r" fontAlgn="b"/>
                      <a:r>
                        <a:rPr lang="en-US" sz="1100" u="none" strike="noStrike">
                          <a:solidFill>
                            <a:schemeClr val="bg1"/>
                          </a:solidFill>
                          <a:effectLst/>
                        </a:rPr>
                        <a:t>59%</a:t>
                      </a:r>
                      <a:endParaRPr lang="en-US" sz="1100" b="0" i="0" u="none" strike="noStrike">
                        <a:solidFill>
                          <a:schemeClr val="bg1"/>
                        </a:solidFill>
                        <a:effectLst/>
                        <a:latin typeface="Aptos Narrow" panose="020B0004020202020204" pitchFamily="34" charset="0"/>
                      </a:endParaRPr>
                    </a:p>
                  </a:txBody>
                  <a:tcPr marL="9525" marR="9525" marT="9525" marB="0" anchor="b"/>
                </a:tc>
                <a:tc>
                  <a:txBody>
                    <a:bodyPr/>
                    <a:lstStyle/>
                    <a:p>
                      <a:pPr algn="r" fontAlgn="b"/>
                      <a:r>
                        <a:rPr lang="en-US" sz="1100" u="none" strike="noStrike" dirty="0">
                          <a:solidFill>
                            <a:schemeClr val="bg1"/>
                          </a:solidFill>
                          <a:effectLst/>
                        </a:rPr>
                        <a:t>100%</a:t>
                      </a:r>
                      <a:endParaRPr lang="en-US" sz="1100" b="0" i="0" u="none" strike="noStrike" dirty="0">
                        <a:solidFill>
                          <a:schemeClr val="bg1"/>
                        </a:solidFill>
                        <a:effectLst/>
                        <a:latin typeface="Aptos Narrow" panose="020B0004020202020204" pitchFamily="34" charset="0"/>
                      </a:endParaRPr>
                    </a:p>
                  </a:txBody>
                  <a:tcPr marL="9525" marR="9525" marT="9525" marB="0" anchor="b">
                    <a:solidFill>
                      <a:schemeClr val="accent6">
                        <a:lumMod val="50000"/>
                      </a:schemeClr>
                    </a:solidFill>
                  </a:tcPr>
                </a:tc>
                <a:extLst>
                  <a:ext uri="{0D108BD9-81ED-4DB2-BD59-A6C34878D82A}">
                    <a16:rowId xmlns:a16="http://schemas.microsoft.com/office/drawing/2014/main" val="1356454603"/>
                  </a:ext>
                </a:extLst>
              </a:tr>
              <a:tr h="173140">
                <a:tc>
                  <a:txBody>
                    <a:bodyPr/>
                    <a:lstStyle/>
                    <a:p>
                      <a:pPr algn="l" fontAlgn="b"/>
                      <a:r>
                        <a:rPr lang="en-US" sz="1100" u="none" strike="noStrike">
                          <a:solidFill>
                            <a:schemeClr val="bg1"/>
                          </a:solidFill>
                          <a:effectLst/>
                        </a:rPr>
                        <a:t>Grand Total</a:t>
                      </a:r>
                      <a:endParaRPr lang="en-US" sz="1100" b="1" i="0" u="none" strike="noStrike">
                        <a:solidFill>
                          <a:schemeClr val="bg1"/>
                        </a:solidFill>
                        <a:effectLst/>
                        <a:latin typeface="Aptos Narrow" panose="020B0004020202020204" pitchFamily="34" charset="0"/>
                      </a:endParaRPr>
                    </a:p>
                  </a:txBody>
                  <a:tcPr marL="9525" marR="9525" marT="9525" marB="0" anchor="b"/>
                </a:tc>
                <a:tc>
                  <a:txBody>
                    <a:bodyPr/>
                    <a:lstStyle/>
                    <a:p>
                      <a:pPr algn="r" fontAlgn="b"/>
                      <a:r>
                        <a:rPr lang="en-US" sz="1100" u="none" strike="noStrike" dirty="0">
                          <a:solidFill>
                            <a:schemeClr val="bg1"/>
                          </a:solidFill>
                          <a:effectLst/>
                        </a:rPr>
                        <a:t>40%</a:t>
                      </a:r>
                      <a:endParaRPr lang="en-US" sz="1100" b="1" i="0" u="none" strike="noStrike" dirty="0">
                        <a:solidFill>
                          <a:schemeClr val="bg1"/>
                        </a:solidFill>
                        <a:effectLst/>
                        <a:latin typeface="Aptos Narrow" panose="020B0004020202020204" pitchFamily="34" charset="0"/>
                      </a:endParaRPr>
                    </a:p>
                  </a:txBody>
                  <a:tcPr marL="9525" marR="9525" marT="9525" marB="0" anchor="b">
                    <a:solidFill>
                      <a:srgbClr val="C00000"/>
                    </a:solidFill>
                  </a:tcPr>
                </a:tc>
                <a:tc>
                  <a:txBody>
                    <a:bodyPr/>
                    <a:lstStyle/>
                    <a:p>
                      <a:pPr algn="r" fontAlgn="b"/>
                      <a:r>
                        <a:rPr lang="en-US" sz="1100" u="none" strike="noStrike" dirty="0">
                          <a:solidFill>
                            <a:schemeClr val="bg1"/>
                          </a:solidFill>
                          <a:effectLst/>
                        </a:rPr>
                        <a:t>25%</a:t>
                      </a:r>
                      <a:endParaRPr lang="en-US" sz="1100" b="1" i="0" u="none" strike="noStrike" dirty="0">
                        <a:solidFill>
                          <a:schemeClr val="bg1"/>
                        </a:solidFill>
                        <a:effectLst/>
                        <a:latin typeface="Aptos Narrow" panose="020B0004020202020204" pitchFamily="34" charset="0"/>
                      </a:endParaRPr>
                    </a:p>
                  </a:txBody>
                  <a:tcPr marL="9525" marR="9525" marT="9525" marB="0" anchor="b">
                    <a:solidFill>
                      <a:schemeClr val="accent6">
                        <a:lumMod val="50000"/>
                      </a:schemeClr>
                    </a:solidFill>
                  </a:tcPr>
                </a:tc>
                <a:tc>
                  <a:txBody>
                    <a:bodyPr/>
                    <a:lstStyle/>
                    <a:p>
                      <a:pPr algn="r" fontAlgn="b"/>
                      <a:r>
                        <a:rPr lang="en-US" sz="1100" u="none" strike="noStrike" dirty="0">
                          <a:solidFill>
                            <a:schemeClr val="bg1"/>
                          </a:solidFill>
                          <a:effectLst/>
                        </a:rPr>
                        <a:t>35%</a:t>
                      </a:r>
                      <a:endParaRPr lang="en-US" sz="1100" b="1" i="0" u="none" strike="noStrike" dirty="0">
                        <a:solidFill>
                          <a:schemeClr val="bg1"/>
                        </a:solidFill>
                        <a:effectLst/>
                        <a:latin typeface="Aptos Narrow" panose="020B0004020202020204" pitchFamily="34" charset="0"/>
                      </a:endParaRPr>
                    </a:p>
                  </a:txBody>
                  <a:tcPr marL="9525" marR="9525" marT="9525" marB="0" anchor="b">
                    <a:solidFill>
                      <a:schemeClr val="accent6">
                        <a:lumMod val="50000"/>
                      </a:schemeClr>
                    </a:solidFill>
                  </a:tcPr>
                </a:tc>
                <a:tc>
                  <a:txBody>
                    <a:bodyPr/>
                    <a:lstStyle/>
                    <a:p>
                      <a:pPr algn="r" fontAlgn="b"/>
                      <a:r>
                        <a:rPr lang="en-US" sz="1100" u="none" strike="noStrike" dirty="0">
                          <a:solidFill>
                            <a:schemeClr val="bg1"/>
                          </a:solidFill>
                          <a:effectLst/>
                        </a:rPr>
                        <a:t>100%</a:t>
                      </a:r>
                      <a:endParaRPr lang="en-US" sz="1100" b="1" i="0" u="none" strike="noStrike" dirty="0">
                        <a:solidFill>
                          <a:schemeClr val="bg1"/>
                        </a:solidFill>
                        <a:effectLst/>
                        <a:latin typeface="Aptos Narrow" panose="020B0004020202020204" pitchFamily="34" charset="0"/>
                      </a:endParaRPr>
                    </a:p>
                  </a:txBody>
                  <a:tcPr marL="9525" marR="9525" marT="9525" marB="0" anchor="b">
                    <a:solidFill>
                      <a:schemeClr val="accent6">
                        <a:lumMod val="50000"/>
                      </a:schemeClr>
                    </a:solidFill>
                  </a:tcPr>
                </a:tc>
                <a:extLst>
                  <a:ext uri="{0D108BD9-81ED-4DB2-BD59-A6C34878D82A}">
                    <a16:rowId xmlns:a16="http://schemas.microsoft.com/office/drawing/2014/main" val="581206431"/>
                  </a:ext>
                </a:extLst>
              </a:tr>
            </a:tbl>
          </a:graphicData>
        </a:graphic>
      </p:graphicFrame>
    </p:spTree>
    <p:extLst>
      <p:ext uri="{BB962C8B-B14F-4D97-AF65-F5344CB8AC3E}">
        <p14:creationId xmlns:p14="http://schemas.microsoft.com/office/powerpoint/2010/main" val="4067991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37875-5EF5-A803-66B2-7E76700CB0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25E15A-D8C2-88A0-9973-A86C5D293B51}"/>
              </a:ext>
            </a:extLst>
          </p:cNvPr>
          <p:cNvSpPr>
            <a:spLocks noGrp="1"/>
          </p:cNvSpPr>
          <p:nvPr>
            <p:ph type="ctrTitle"/>
          </p:nvPr>
        </p:nvSpPr>
        <p:spPr/>
        <p:txBody>
          <a:bodyPr/>
          <a:lstStyle/>
          <a:p>
            <a:r>
              <a:rPr lang="en-GB" dirty="0"/>
              <a:t>Material Type</a:t>
            </a:r>
          </a:p>
        </p:txBody>
      </p:sp>
    </p:spTree>
    <p:extLst>
      <p:ext uri="{BB962C8B-B14F-4D97-AF65-F5344CB8AC3E}">
        <p14:creationId xmlns:p14="http://schemas.microsoft.com/office/powerpoint/2010/main" val="8403925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96" name="Google Shape;396;p52"/>
          <p:cNvSpPr txBox="1">
            <a:spLocks noGrp="1"/>
          </p:cNvSpPr>
          <p:nvPr>
            <p:ph type="title" idx="9"/>
          </p:nvPr>
        </p:nvSpPr>
        <p:spPr>
          <a:xfrm>
            <a:off x="369010" y="411988"/>
            <a:ext cx="8358733" cy="572700"/>
          </a:xfrm>
          <a:prstGeom prst="rect">
            <a:avLst/>
          </a:prstGeom>
        </p:spPr>
        <p:txBody>
          <a:bodyPr spcFirstLastPara="1" wrap="square" lIns="91425" tIns="91425" rIns="91425" bIns="91425" anchor="t" anchorCtr="0">
            <a:noAutofit/>
          </a:bodyPr>
          <a:lstStyle/>
          <a:p>
            <a:pPr algn="ctr" rtl="0">
              <a:defRPr sz="1400" b="0" i="0" u="none" strike="noStrike" kern="1200" spc="0" baseline="0">
                <a:solidFill>
                  <a:sysClr val="windowText" lastClr="000000">
                    <a:lumMod val="65000"/>
                    <a:lumOff val="35000"/>
                  </a:sysClr>
                </a:solidFill>
                <a:latin typeface="+mn-lt"/>
                <a:ea typeface="+mn-ea"/>
                <a:cs typeface="+mn-cs"/>
              </a:defRPr>
            </a:pPr>
            <a:r>
              <a:rPr lang="en-US" sz="2800" kern="1200" dirty="0">
                <a:solidFill>
                  <a:srgbClr val="F8F8F8"/>
                </a:solidFill>
                <a:latin typeface="Orbitron Medium" panose="020B0604020202020204" charset="0"/>
                <a:ea typeface="+mn-ea"/>
                <a:cs typeface="+mn-cs"/>
              </a:rPr>
              <a:t>Avg Down Time by Top 5 Material Type</a:t>
            </a:r>
          </a:p>
        </p:txBody>
      </p:sp>
      <p:pic>
        <p:nvPicPr>
          <p:cNvPr id="6" name="Picture 5" descr="A logo of a globe with a graduation cap&#10;&#10;Description automatically generated">
            <a:extLst>
              <a:ext uri="{FF2B5EF4-FFF2-40B4-BE49-F238E27FC236}">
                <a16:creationId xmlns:a16="http://schemas.microsoft.com/office/drawing/2014/main" id="{A41E2448-C5DF-2315-1E8A-413BD5272C6B}"/>
              </a:ext>
            </a:extLst>
          </p:cNvPr>
          <p:cNvPicPr>
            <a:picLocks noChangeAspect="1"/>
          </p:cNvPicPr>
          <p:nvPr/>
        </p:nvPicPr>
        <p:blipFill>
          <a:blip r:embed="rId3"/>
          <a:srcRect b="15583"/>
          <a:stretch/>
        </p:blipFill>
        <p:spPr>
          <a:xfrm>
            <a:off x="8576399" y="4681954"/>
            <a:ext cx="491400" cy="381366"/>
          </a:xfrm>
          <a:prstGeom prst="rect">
            <a:avLst/>
          </a:prstGeom>
        </p:spPr>
      </p:pic>
      <p:sp>
        <p:nvSpPr>
          <p:cNvPr id="5" name="TextBox 4">
            <a:extLst>
              <a:ext uri="{FF2B5EF4-FFF2-40B4-BE49-F238E27FC236}">
                <a16:creationId xmlns:a16="http://schemas.microsoft.com/office/drawing/2014/main" id="{ED595390-19CE-1780-F8B3-99327D5FF954}"/>
              </a:ext>
            </a:extLst>
          </p:cNvPr>
          <p:cNvSpPr txBox="1"/>
          <p:nvPr/>
        </p:nvSpPr>
        <p:spPr>
          <a:xfrm>
            <a:off x="4572000" y="1279049"/>
            <a:ext cx="4094328" cy="3108543"/>
          </a:xfrm>
          <a:prstGeom prst="rect">
            <a:avLst/>
          </a:prstGeom>
          <a:noFill/>
        </p:spPr>
        <p:txBody>
          <a:bodyPr wrap="square">
            <a:spAutoFit/>
          </a:bodyPr>
          <a:lstStyle/>
          <a:p>
            <a:pPr marL="285750" indent="-285750" algn="just">
              <a:buClr>
                <a:schemeClr val="bg1"/>
              </a:buClr>
              <a:buFont typeface="Wingdings" panose="05000000000000000000" pitchFamily="2" charset="2"/>
              <a:buChar char="q"/>
            </a:pPr>
            <a:r>
              <a:rPr lang="en-US" b="1" dirty="0">
                <a:solidFill>
                  <a:schemeClr val="tx2">
                    <a:lumMod val="60000"/>
                    <a:lumOff val="40000"/>
                  </a:schemeClr>
                </a:solidFill>
                <a:latin typeface="Sofia Sans Semi Condensed"/>
              </a:rPr>
              <a:t>Corrugated Materials Dominate Downtime: </a:t>
            </a:r>
            <a:r>
              <a:rPr lang="en-US" dirty="0">
                <a:solidFill>
                  <a:schemeClr val="bg1"/>
                </a:solidFill>
                <a:latin typeface="Sofia Sans Semi Condensed"/>
              </a:rPr>
              <a:t>Corrugated materials experience the highest average downtime among the five categories, significantly surpassing the others.</a:t>
            </a:r>
          </a:p>
          <a:p>
            <a:pPr marL="285750" indent="-285750" algn="just">
              <a:buClr>
                <a:schemeClr val="bg1"/>
              </a:buClr>
              <a:buFont typeface="Wingdings" panose="05000000000000000000" pitchFamily="2" charset="2"/>
              <a:buChar char="q"/>
            </a:pPr>
            <a:r>
              <a:rPr lang="en-US" b="1" dirty="0">
                <a:solidFill>
                  <a:schemeClr val="tx2">
                    <a:lumMod val="60000"/>
                    <a:lumOff val="40000"/>
                  </a:schemeClr>
                </a:solidFill>
                <a:latin typeface="Sofia Sans Semi Condensed"/>
              </a:rPr>
              <a:t>Consistency in Downtime for Carton, Film, and Labels:</a:t>
            </a:r>
            <a:r>
              <a:rPr lang="en-US" dirty="0">
                <a:solidFill>
                  <a:schemeClr val="bg1"/>
                </a:solidFill>
                <a:latin typeface="Sofia Sans Semi Condensed"/>
              </a:rPr>
              <a:t> Carton, film, and labels exhibit relatively similar levels of average downtime, suggesting a moderate degree of consistency in their operational disruptions.</a:t>
            </a:r>
          </a:p>
          <a:p>
            <a:pPr marL="285750" indent="-285750" algn="just">
              <a:buClr>
                <a:schemeClr val="bg1"/>
              </a:buClr>
              <a:buFont typeface="Wingdings" panose="05000000000000000000" pitchFamily="2" charset="2"/>
              <a:buChar char="q"/>
            </a:pPr>
            <a:r>
              <a:rPr lang="en-US" b="1" dirty="0">
                <a:solidFill>
                  <a:schemeClr val="tx2">
                    <a:lumMod val="60000"/>
                    <a:lumOff val="40000"/>
                  </a:schemeClr>
                </a:solidFill>
                <a:latin typeface="Sofia Sans Semi Condensed"/>
              </a:rPr>
              <a:t>Raw Materials Lag Behind:</a:t>
            </a:r>
            <a:r>
              <a:rPr lang="en-US" dirty="0">
                <a:solidFill>
                  <a:schemeClr val="bg1"/>
                </a:solidFill>
                <a:latin typeface="Sofia Sans Semi Condensed"/>
              </a:rPr>
              <a:t> Raw materials have the lowest average downtime, indicating a potentially more stable or efficient supply chain or production process compared to the other materials.</a:t>
            </a:r>
          </a:p>
        </p:txBody>
      </p:sp>
      <p:graphicFrame>
        <p:nvGraphicFramePr>
          <p:cNvPr id="2" name="Chart 1">
            <a:extLst>
              <a:ext uri="{FF2B5EF4-FFF2-40B4-BE49-F238E27FC236}">
                <a16:creationId xmlns:a16="http://schemas.microsoft.com/office/drawing/2014/main" id="{6571A04E-2329-FB89-9D03-778716BDA863}"/>
              </a:ext>
            </a:extLst>
          </p:cNvPr>
          <p:cNvGraphicFramePr>
            <a:graphicFrameLocks/>
          </p:cNvGraphicFramePr>
          <p:nvPr>
            <p:extLst>
              <p:ext uri="{D42A27DB-BD31-4B8C-83A1-F6EECF244321}">
                <p14:modId xmlns:p14="http://schemas.microsoft.com/office/powerpoint/2010/main" val="2273980065"/>
              </p:ext>
            </p:extLst>
          </p:nvPr>
        </p:nvGraphicFramePr>
        <p:xfrm>
          <a:off x="369011" y="1292660"/>
          <a:ext cx="4202990" cy="294826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033945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96" name="Google Shape;396;p52"/>
          <p:cNvSpPr txBox="1">
            <a:spLocks noGrp="1"/>
          </p:cNvSpPr>
          <p:nvPr>
            <p:ph type="title" idx="9"/>
          </p:nvPr>
        </p:nvSpPr>
        <p:spPr>
          <a:xfrm>
            <a:off x="369010" y="411987"/>
            <a:ext cx="8358733" cy="954107"/>
          </a:xfrm>
          <a:prstGeom prst="rect">
            <a:avLst/>
          </a:prstGeom>
        </p:spPr>
        <p:txBody>
          <a:bodyPr spcFirstLastPara="1" wrap="square" lIns="91425" tIns="91425" rIns="91425" bIns="91425" anchor="t" anchorCtr="0">
            <a:noAutofit/>
          </a:bodyPr>
          <a:lstStyle/>
          <a:p>
            <a:pPr algn="ctr" rtl="0">
              <a:defRPr sz="1400" b="0" i="0" u="none" strike="noStrike" kern="1200" spc="0" baseline="0">
                <a:solidFill>
                  <a:sysClr val="windowText" lastClr="000000">
                    <a:lumMod val="65000"/>
                    <a:lumOff val="35000"/>
                  </a:sysClr>
                </a:solidFill>
                <a:latin typeface="+mn-lt"/>
                <a:ea typeface="+mn-ea"/>
                <a:cs typeface="+mn-cs"/>
              </a:defRPr>
            </a:pPr>
            <a:r>
              <a:rPr lang="en-GB" sz="2800" kern="1200" dirty="0">
                <a:solidFill>
                  <a:srgbClr val="F8F8F8"/>
                </a:solidFill>
                <a:latin typeface="Orbitron Medium" panose="020B0604020202020204" charset="0"/>
                <a:ea typeface="+mn-ea"/>
                <a:cs typeface="+mn-cs"/>
              </a:rPr>
              <a:t>Defect Type Comparison for Top 2 Materials</a:t>
            </a:r>
            <a:endParaRPr lang="en-US" sz="2800" kern="1200" dirty="0">
              <a:solidFill>
                <a:srgbClr val="F8F8F8"/>
              </a:solidFill>
              <a:latin typeface="Orbitron Medium" panose="020B0604020202020204" charset="0"/>
              <a:ea typeface="+mn-ea"/>
              <a:cs typeface="+mn-cs"/>
            </a:endParaRPr>
          </a:p>
        </p:txBody>
      </p:sp>
      <p:pic>
        <p:nvPicPr>
          <p:cNvPr id="6" name="Picture 5" descr="A logo of a globe with a graduation cap&#10;&#10;Description automatically generated">
            <a:extLst>
              <a:ext uri="{FF2B5EF4-FFF2-40B4-BE49-F238E27FC236}">
                <a16:creationId xmlns:a16="http://schemas.microsoft.com/office/drawing/2014/main" id="{A41E2448-C5DF-2315-1E8A-413BD5272C6B}"/>
              </a:ext>
            </a:extLst>
          </p:cNvPr>
          <p:cNvPicPr>
            <a:picLocks noChangeAspect="1"/>
          </p:cNvPicPr>
          <p:nvPr/>
        </p:nvPicPr>
        <p:blipFill>
          <a:blip r:embed="rId3"/>
          <a:srcRect b="15583"/>
          <a:stretch/>
        </p:blipFill>
        <p:spPr>
          <a:xfrm>
            <a:off x="8576399" y="4681954"/>
            <a:ext cx="491400" cy="381366"/>
          </a:xfrm>
          <a:prstGeom prst="rect">
            <a:avLst/>
          </a:prstGeom>
        </p:spPr>
      </p:pic>
      <p:sp>
        <p:nvSpPr>
          <p:cNvPr id="5" name="TextBox 4">
            <a:extLst>
              <a:ext uri="{FF2B5EF4-FFF2-40B4-BE49-F238E27FC236}">
                <a16:creationId xmlns:a16="http://schemas.microsoft.com/office/drawing/2014/main" id="{ED595390-19CE-1780-F8B3-99327D5FF954}"/>
              </a:ext>
            </a:extLst>
          </p:cNvPr>
          <p:cNvSpPr txBox="1"/>
          <p:nvPr/>
        </p:nvSpPr>
        <p:spPr>
          <a:xfrm>
            <a:off x="4548376" y="2172978"/>
            <a:ext cx="4094328" cy="954107"/>
          </a:xfrm>
          <a:prstGeom prst="rect">
            <a:avLst/>
          </a:prstGeom>
          <a:noFill/>
        </p:spPr>
        <p:txBody>
          <a:bodyPr wrap="square">
            <a:spAutoFit/>
          </a:bodyPr>
          <a:lstStyle/>
          <a:p>
            <a:pPr marL="285750" indent="-285750" algn="just">
              <a:buClr>
                <a:schemeClr val="bg1"/>
              </a:buClr>
              <a:buFont typeface="Wingdings" panose="05000000000000000000" pitchFamily="2" charset="2"/>
              <a:buChar char="q"/>
            </a:pPr>
            <a:r>
              <a:rPr lang="en-US" b="1" u="sng" dirty="0">
                <a:solidFill>
                  <a:schemeClr val="tx2">
                    <a:lumMod val="60000"/>
                    <a:lumOff val="40000"/>
                  </a:schemeClr>
                </a:solidFill>
                <a:latin typeface="Sofia Sans Semi Condensed"/>
              </a:rPr>
              <a:t>Corrugated and Carton</a:t>
            </a:r>
            <a:r>
              <a:rPr lang="en-US" dirty="0">
                <a:solidFill>
                  <a:schemeClr val="tx2">
                    <a:lumMod val="60000"/>
                    <a:lumOff val="40000"/>
                  </a:schemeClr>
                </a:solidFill>
                <a:latin typeface="Sofia Sans Semi Condensed"/>
              </a:rPr>
              <a:t> </a:t>
            </a:r>
            <a:r>
              <a:rPr lang="en-US" dirty="0">
                <a:solidFill>
                  <a:schemeClr val="bg1"/>
                </a:solidFill>
                <a:latin typeface="Sofia Sans Semi Condensed"/>
              </a:rPr>
              <a:t>are the top 2 material types in average downtime. This is because most of their defective quantities are of the impact type.</a:t>
            </a:r>
          </a:p>
        </p:txBody>
      </p:sp>
      <p:graphicFrame>
        <p:nvGraphicFramePr>
          <p:cNvPr id="3" name="Chart 2">
            <a:extLst>
              <a:ext uri="{FF2B5EF4-FFF2-40B4-BE49-F238E27FC236}">
                <a16:creationId xmlns:a16="http://schemas.microsoft.com/office/drawing/2014/main" id="{2033EACF-01EC-44DA-91D7-58927E9400A1}"/>
              </a:ext>
            </a:extLst>
          </p:cNvPr>
          <p:cNvGraphicFramePr>
            <a:graphicFrameLocks/>
          </p:cNvGraphicFramePr>
          <p:nvPr>
            <p:extLst>
              <p:ext uri="{D42A27DB-BD31-4B8C-83A1-F6EECF244321}">
                <p14:modId xmlns:p14="http://schemas.microsoft.com/office/powerpoint/2010/main" val="1982014676"/>
              </p:ext>
            </p:extLst>
          </p:nvPr>
        </p:nvGraphicFramePr>
        <p:xfrm>
          <a:off x="369011" y="1487606"/>
          <a:ext cx="4179366" cy="269808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634142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0">
          <a:extLst>
            <a:ext uri="{FF2B5EF4-FFF2-40B4-BE49-F238E27FC236}">
              <a16:creationId xmlns:a16="http://schemas.microsoft.com/office/drawing/2014/main" id="{BC267B7E-1DC8-B84D-D309-45B980783A46}"/>
            </a:ext>
          </a:extLst>
        </p:cNvPr>
        <p:cNvGrpSpPr/>
        <p:nvPr/>
      </p:nvGrpSpPr>
      <p:grpSpPr>
        <a:xfrm>
          <a:off x="0" y="0"/>
          <a:ext cx="0" cy="0"/>
          <a:chOff x="0" y="0"/>
          <a:chExt cx="0" cy="0"/>
        </a:xfrm>
      </p:grpSpPr>
      <p:sp>
        <p:nvSpPr>
          <p:cNvPr id="396" name="Google Shape;396;p52">
            <a:extLst>
              <a:ext uri="{FF2B5EF4-FFF2-40B4-BE49-F238E27FC236}">
                <a16:creationId xmlns:a16="http://schemas.microsoft.com/office/drawing/2014/main" id="{DA9A00A3-AA31-7E28-7384-0B2A2D40284D}"/>
              </a:ext>
            </a:extLst>
          </p:cNvPr>
          <p:cNvSpPr txBox="1">
            <a:spLocks noGrp="1"/>
          </p:cNvSpPr>
          <p:nvPr>
            <p:ph type="title" idx="9"/>
          </p:nvPr>
        </p:nvSpPr>
        <p:spPr>
          <a:xfrm>
            <a:off x="369010" y="411988"/>
            <a:ext cx="8358733" cy="572700"/>
          </a:xfrm>
          <a:prstGeom prst="rect">
            <a:avLst/>
          </a:prstGeom>
        </p:spPr>
        <p:txBody>
          <a:bodyPr spcFirstLastPara="1" wrap="square" lIns="91425" tIns="91425" rIns="91425" bIns="91425" anchor="t" anchorCtr="0">
            <a:noAutofit/>
          </a:bodyPr>
          <a:lstStyle/>
          <a:p>
            <a:pPr algn="ctr" rtl="0">
              <a:defRPr sz="1400" b="0" i="0" u="none" strike="noStrike" kern="1200" spc="0" baseline="0">
                <a:solidFill>
                  <a:sysClr val="windowText" lastClr="000000">
                    <a:lumMod val="65000"/>
                    <a:lumOff val="35000"/>
                  </a:sysClr>
                </a:solidFill>
                <a:latin typeface="+mn-lt"/>
                <a:ea typeface="+mn-ea"/>
                <a:cs typeface="+mn-cs"/>
              </a:defRPr>
            </a:pPr>
            <a:r>
              <a:rPr lang="en-US" sz="2800" kern="1200" dirty="0">
                <a:solidFill>
                  <a:srgbClr val="F8F8F8"/>
                </a:solidFill>
                <a:latin typeface="Orbitron Medium" panose="020B0604020202020204" charset="0"/>
                <a:ea typeface="+mn-ea"/>
                <a:cs typeface="+mn-cs"/>
              </a:rPr>
              <a:t>Material Matters: Defect Quantity Disparity</a:t>
            </a:r>
          </a:p>
        </p:txBody>
      </p:sp>
      <p:pic>
        <p:nvPicPr>
          <p:cNvPr id="6" name="Picture 5" descr="A logo of a globe with a graduation cap&#10;&#10;Description automatically generated">
            <a:extLst>
              <a:ext uri="{FF2B5EF4-FFF2-40B4-BE49-F238E27FC236}">
                <a16:creationId xmlns:a16="http://schemas.microsoft.com/office/drawing/2014/main" id="{A3898A19-E940-6E36-80B6-D7772885106D}"/>
              </a:ext>
            </a:extLst>
          </p:cNvPr>
          <p:cNvPicPr>
            <a:picLocks noChangeAspect="1"/>
          </p:cNvPicPr>
          <p:nvPr/>
        </p:nvPicPr>
        <p:blipFill>
          <a:blip r:embed="rId3"/>
          <a:srcRect b="15583"/>
          <a:stretch/>
        </p:blipFill>
        <p:spPr>
          <a:xfrm>
            <a:off x="8576399" y="4681954"/>
            <a:ext cx="491400" cy="381366"/>
          </a:xfrm>
          <a:prstGeom prst="rect">
            <a:avLst/>
          </a:prstGeom>
        </p:spPr>
      </p:pic>
      <p:sp>
        <p:nvSpPr>
          <p:cNvPr id="5" name="TextBox 4">
            <a:extLst>
              <a:ext uri="{FF2B5EF4-FFF2-40B4-BE49-F238E27FC236}">
                <a16:creationId xmlns:a16="http://schemas.microsoft.com/office/drawing/2014/main" id="{DB263A93-CA8C-1A98-7278-39991E1143FD}"/>
              </a:ext>
            </a:extLst>
          </p:cNvPr>
          <p:cNvSpPr txBox="1"/>
          <p:nvPr/>
        </p:nvSpPr>
        <p:spPr>
          <a:xfrm>
            <a:off x="4548376" y="2291219"/>
            <a:ext cx="4094328" cy="1600438"/>
          </a:xfrm>
          <a:prstGeom prst="rect">
            <a:avLst/>
          </a:prstGeom>
          <a:noFill/>
        </p:spPr>
        <p:txBody>
          <a:bodyPr wrap="square">
            <a:spAutoFit/>
          </a:bodyPr>
          <a:lstStyle/>
          <a:p>
            <a:pPr marL="285750" indent="-285750" algn="just">
              <a:buClr>
                <a:schemeClr val="bg1"/>
              </a:buClr>
              <a:buFont typeface="Wingdings" panose="05000000000000000000" pitchFamily="2" charset="2"/>
              <a:buChar char="q"/>
            </a:pPr>
            <a:r>
              <a:rPr lang="en-GB" dirty="0">
                <a:solidFill>
                  <a:srgbClr val="FF0000"/>
                </a:solidFill>
                <a:latin typeface="Sofia Sans Semi Condensed"/>
              </a:rPr>
              <a:t>Raw materials</a:t>
            </a:r>
            <a:r>
              <a:rPr lang="en-GB" dirty="0">
                <a:solidFill>
                  <a:srgbClr val="00B050"/>
                </a:solidFill>
                <a:latin typeface="Sofia Sans Semi Condensed"/>
              </a:rPr>
              <a:t> </a:t>
            </a:r>
            <a:r>
              <a:rPr lang="en-GB" dirty="0">
                <a:solidFill>
                  <a:srgbClr val="FFFFFF"/>
                </a:solidFill>
                <a:latin typeface="Sofia Sans Semi Condensed"/>
              </a:rPr>
              <a:t>experience</a:t>
            </a:r>
            <a:r>
              <a:rPr lang="en-GB" dirty="0">
                <a:solidFill>
                  <a:schemeClr val="bg1"/>
                </a:solidFill>
                <a:latin typeface="Sofia Sans Semi Condensed"/>
              </a:rPr>
              <a:t> the least defect quantity, while </a:t>
            </a:r>
            <a:r>
              <a:rPr lang="en-GB" dirty="0">
                <a:solidFill>
                  <a:srgbClr val="FF0000"/>
                </a:solidFill>
                <a:latin typeface="Sofia Sans Semi Condensed"/>
              </a:rPr>
              <a:t>corrugated materials</a:t>
            </a:r>
            <a:r>
              <a:rPr lang="en-GB" dirty="0">
                <a:solidFill>
                  <a:schemeClr val="bg1"/>
                </a:solidFill>
                <a:latin typeface="Sofia Sans Semi Condensed"/>
              </a:rPr>
              <a:t> have the highest.</a:t>
            </a:r>
          </a:p>
          <a:p>
            <a:pPr algn="just">
              <a:buClr>
                <a:schemeClr val="bg1"/>
              </a:buClr>
            </a:pPr>
            <a:endParaRPr lang="en-GB" dirty="0">
              <a:solidFill>
                <a:schemeClr val="bg1"/>
              </a:solidFill>
              <a:latin typeface="Sofia Sans Semi Condensed"/>
            </a:endParaRPr>
          </a:p>
          <a:p>
            <a:pPr marL="285750" indent="-285750" algn="just">
              <a:buClr>
                <a:schemeClr val="bg1"/>
              </a:buClr>
              <a:buFont typeface="Wingdings" panose="05000000000000000000" pitchFamily="2" charset="2"/>
              <a:buChar char="q"/>
            </a:pPr>
            <a:r>
              <a:rPr lang="en-GB" dirty="0">
                <a:solidFill>
                  <a:srgbClr val="FF0000"/>
                </a:solidFill>
                <a:latin typeface="Sofia Sans Semi Condensed"/>
              </a:rPr>
              <a:t>Film, carton, and labels</a:t>
            </a:r>
            <a:r>
              <a:rPr lang="en-GB" dirty="0">
                <a:solidFill>
                  <a:schemeClr val="bg1"/>
                </a:solidFill>
                <a:latin typeface="Sofia Sans Semi Condensed"/>
              </a:rPr>
              <a:t> exhibit similar levels of defect quantity.</a:t>
            </a:r>
          </a:p>
          <a:p>
            <a:pPr marL="285750" indent="-285750" algn="just">
              <a:buClr>
                <a:schemeClr val="bg1"/>
              </a:buClr>
              <a:buFont typeface="Wingdings" panose="05000000000000000000" pitchFamily="2" charset="2"/>
              <a:buChar char="q"/>
            </a:pPr>
            <a:endParaRPr lang="en-US" dirty="0">
              <a:solidFill>
                <a:schemeClr val="bg1"/>
              </a:solidFill>
              <a:latin typeface="Sofia Sans Semi Condensed"/>
            </a:endParaRPr>
          </a:p>
        </p:txBody>
      </p:sp>
      <p:graphicFrame>
        <p:nvGraphicFramePr>
          <p:cNvPr id="2" name="Chart 1">
            <a:extLst>
              <a:ext uri="{FF2B5EF4-FFF2-40B4-BE49-F238E27FC236}">
                <a16:creationId xmlns:a16="http://schemas.microsoft.com/office/drawing/2014/main" id="{6FC2F1EF-F19F-B3FC-97EB-37A63879FDBE}"/>
              </a:ext>
            </a:extLst>
          </p:cNvPr>
          <p:cNvGraphicFramePr>
            <a:graphicFrameLocks/>
          </p:cNvGraphicFramePr>
          <p:nvPr>
            <p:extLst>
              <p:ext uri="{D42A27DB-BD31-4B8C-83A1-F6EECF244321}">
                <p14:modId xmlns:p14="http://schemas.microsoft.com/office/powerpoint/2010/main" val="3650940566"/>
              </p:ext>
            </p:extLst>
          </p:nvPr>
        </p:nvGraphicFramePr>
        <p:xfrm>
          <a:off x="369010" y="1474076"/>
          <a:ext cx="4258169" cy="310326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41378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0">
          <a:extLst>
            <a:ext uri="{FF2B5EF4-FFF2-40B4-BE49-F238E27FC236}">
              <a16:creationId xmlns:a16="http://schemas.microsoft.com/office/drawing/2014/main" id="{8D043C08-E45F-519E-E0C1-64E187FB1A38}"/>
            </a:ext>
          </a:extLst>
        </p:cNvPr>
        <p:cNvGrpSpPr/>
        <p:nvPr/>
      </p:nvGrpSpPr>
      <p:grpSpPr>
        <a:xfrm>
          <a:off x="0" y="0"/>
          <a:ext cx="0" cy="0"/>
          <a:chOff x="0" y="0"/>
          <a:chExt cx="0" cy="0"/>
        </a:xfrm>
      </p:grpSpPr>
      <p:sp>
        <p:nvSpPr>
          <p:cNvPr id="396" name="Google Shape;396;p52">
            <a:extLst>
              <a:ext uri="{FF2B5EF4-FFF2-40B4-BE49-F238E27FC236}">
                <a16:creationId xmlns:a16="http://schemas.microsoft.com/office/drawing/2014/main" id="{D1F272A9-644A-185A-AFB1-38738C0DE36F}"/>
              </a:ext>
            </a:extLst>
          </p:cNvPr>
          <p:cNvSpPr txBox="1">
            <a:spLocks noGrp="1"/>
          </p:cNvSpPr>
          <p:nvPr>
            <p:ph type="title" idx="9"/>
          </p:nvPr>
        </p:nvSpPr>
        <p:spPr>
          <a:xfrm>
            <a:off x="369010" y="411987"/>
            <a:ext cx="8358733" cy="1030557"/>
          </a:xfrm>
          <a:prstGeom prst="rect">
            <a:avLst/>
          </a:prstGeom>
        </p:spPr>
        <p:txBody>
          <a:bodyPr spcFirstLastPara="1" wrap="square" lIns="91425" tIns="91425" rIns="91425" bIns="91425" anchor="t" anchorCtr="0">
            <a:noAutofit/>
          </a:bodyPr>
          <a:lstStyle/>
          <a:p>
            <a:pPr algn="ctr" rtl="0">
              <a:defRPr sz="1400" b="0" i="0" u="none" strike="noStrike" kern="1200" spc="0" baseline="0">
                <a:solidFill>
                  <a:sysClr val="windowText" lastClr="000000">
                    <a:lumMod val="65000"/>
                    <a:lumOff val="35000"/>
                  </a:sysClr>
                </a:solidFill>
                <a:latin typeface="+mn-lt"/>
                <a:ea typeface="+mn-ea"/>
                <a:cs typeface="+mn-cs"/>
              </a:defRPr>
            </a:pPr>
            <a:r>
              <a:rPr lang="en-GB" sz="2800" kern="1200" dirty="0">
                <a:solidFill>
                  <a:srgbClr val="F8F8F8"/>
                </a:solidFill>
                <a:latin typeface="Orbitron Medium" panose="020B0604020202020204" charset="0"/>
                <a:ea typeface="+mn-ea"/>
                <a:cs typeface="+mn-cs"/>
              </a:rPr>
              <a:t>The Impact of Top 5 Vendors on Material Types</a:t>
            </a:r>
            <a:endParaRPr lang="en-US" sz="2800" kern="1200" dirty="0">
              <a:solidFill>
                <a:srgbClr val="F8F8F8"/>
              </a:solidFill>
              <a:latin typeface="Orbitron Medium" panose="020B0604020202020204" charset="0"/>
              <a:ea typeface="+mn-ea"/>
              <a:cs typeface="+mn-cs"/>
            </a:endParaRPr>
          </a:p>
        </p:txBody>
      </p:sp>
      <p:pic>
        <p:nvPicPr>
          <p:cNvPr id="6" name="Picture 5" descr="A logo of a globe with a graduation cap&#10;&#10;Description automatically generated">
            <a:extLst>
              <a:ext uri="{FF2B5EF4-FFF2-40B4-BE49-F238E27FC236}">
                <a16:creationId xmlns:a16="http://schemas.microsoft.com/office/drawing/2014/main" id="{27B1135D-3E3E-4DBF-A721-BB0370D7A342}"/>
              </a:ext>
            </a:extLst>
          </p:cNvPr>
          <p:cNvPicPr>
            <a:picLocks noChangeAspect="1"/>
          </p:cNvPicPr>
          <p:nvPr/>
        </p:nvPicPr>
        <p:blipFill>
          <a:blip r:embed="rId3"/>
          <a:srcRect b="15583"/>
          <a:stretch/>
        </p:blipFill>
        <p:spPr>
          <a:xfrm>
            <a:off x="8576399" y="4681954"/>
            <a:ext cx="491400" cy="381366"/>
          </a:xfrm>
          <a:prstGeom prst="rect">
            <a:avLst/>
          </a:prstGeom>
        </p:spPr>
      </p:pic>
      <p:sp>
        <p:nvSpPr>
          <p:cNvPr id="5" name="TextBox 4">
            <a:extLst>
              <a:ext uri="{FF2B5EF4-FFF2-40B4-BE49-F238E27FC236}">
                <a16:creationId xmlns:a16="http://schemas.microsoft.com/office/drawing/2014/main" id="{B0B1E47F-2654-546A-D0EE-0424F3653BB6}"/>
              </a:ext>
            </a:extLst>
          </p:cNvPr>
          <p:cNvSpPr txBox="1"/>
          <p:nvPr/>
        </p:nvSpPr>
        <p:spPr>
          <a:xfrm>
            <a:off x="4548376" y="2362165"/>
            <a:ext cx="4094328" cy="954107"/>
          </a:xfrm>
          <a:prstGeom prst="rect">
            <a:avLst/>
          </a:prstGeom>
          <a:noFill/>
        </p:spPr>
        <p:txBody>
          <a:bodyPr wrap="square">
            <a:spAutoFit/>
          </a:bodyPr>
          <a:lstStyle/>
          <a:p>
            <a:pPr marL="285750" indent="-285750" algn="just">
              <a:buClr>
                <a:schemeClr val="bg1"/>
              </a:buClr>
              <a:buFont typeface="Wingdings" panose="05000000000000000000" pitchFamily="2" charset="2"/>
              <a:buChar char="q"/>
            </a:pPr>
            <a:r>
              <a:rPr lang="en-GB" dirty="0">
                <a:solidFill>
                  <a:schemeClr val="bg1"/>
                </a:solidFill>
                <a:latin typeface="Sofia Sans Semi Condensed"/>
              </a:rPr>
              <a:t>The most defective material types of the </a:t>
            </a:r>
            <a:r>
              <a:rPr lang="en-GB" u="sng" dirty="0">
                <a:solidFill>
                  <a:schemeClr val="bg1"/>
                </a:solidFill>
                <a:latin typeface="Sofia Sans Semi Condensed"/>
              </a:rPr>
              <a:t>top 5 vendors</a:t>
            </a:r>
            <a:r>
              <a:rPr lang="en-GB" dirty="0">
                <a:solidFill>
                  <a:schemeClr val="bg1"/>
                </a:solidFill>
                <a:latin typeface="Sofia Sans Semi Condensed"/>
              </a:rPr>
              <a:t> are </a:t>
            </a:r>
            <a:r>
              <a:rPr lang="en-GB" b="1" dirty="0">
                <a:solidFill>
                  <a:srgbClr val="C00000"/>
                </a:solidFill>
                <a:latin typeface="Sofia Sans Semi Condensed"/>
              </a:rPr>
              <a:t>labels, cartoons, and films</a:t>
            </a:r>
            <a:r>
              <a:rPr lang="en-GB" dirty="0">
                <a:solidFill>
                  <a:schemeClr val="bg1"/>
                </a:solidFill>
                <a:latin typeface="Sofia Sans Semi Condensed"/>
              </a:rPr>
              <a:t>. This makes these four material types have </a:t>
            </a:r>
            <a:r>
              <a:rPr lang="en-GB" u="sng" dirty="0">
                <a:solidFill>
                  <a:schemeClr val="bg1"/>
                </a:solidFill>
                <a:latin typeface="Sofia Sans Semi Condensed"/>
              </a:rPr>
              <a:t>high defective quantities</a:t>
            </a:r>
            <a:r>
              <a:rPr lang="en-GB" dirty="0">
                <a:solidFill>
                  <a:schemeClr val="bg1"/>
                </a:solidFill>
                <a:latin typeface="Sofia Sans Semi Condensed"/>
              </a:rPr>
              <a:t>.</a:t>
            </a:r>
            <a:endParaRPr lang="en-US" dirty="0">
              <a:solidFill>
                <a:schemeClr val="bg1"/>
              </a:solidFill>
              <a:latin typeface="Sofia Sans Semi Condensed"/>
            </a:endParaRPr>
          </a:p>
        </p:txBody>
      </p:sp>
      <p:graphicFrame>
        <p:nvGraphicFramePr>
          <p:cNvPr id="2" name="Chart 1">
            <a:extLst>
              <a:ext uri="{FF2B5EF4-FFF2-40B4-BE49-F238E27FC236}">
                <a16:creationId xmlns:a16="http://schemas.microsoft.com/office/drawing/2014/main" id="{345DFBB8-8680-FF5F-4B3B-215451B66411}"/>
              </a:ext>
            </a:extLst>
          </p:cNvPr>
          <p:cNvGraphicFramePr>
            <a:graphicFrameLocks/>
          </p:cNvGraphicFramePr>
          <p:nvPr>
            <p:extLst>
              <p:ext uri="{D42A27DB-BD31-4B8C-83A1-F6EECF244321}">
                <p14:modId xmlns:p14="http://schemas.microsoft.com/office/powerpoint/2010/main" val="3610411639"/>
              </p:ext>
            </p:extLst>
          </p:nvPr>
        </p:nvGraphicFramePr>
        <p:xfrm>
          <a:off x="369010" y="1539109"/>
          <a:ext cx="4094328"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6054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5DE51-F811-071C-0AF8-FD54CAF48F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9DAE99-74D8-8EC0-9C72-CDEBAFC14B2E}"/>
              </a:ext>
            </a:extLst>
          </p:cNvPr>
          <p:cNvSpPr>
            <a:spLocks noGrp="1"/>
          </p:cNvSpPr>
          <p:nvPr>
            <p:ph type="ctrTitle"/>
          </p:nvPr>
        </p:nvSpPr>
        <p:spPr/>
        <p:txBody>
          <a:bodyPr/>
          <a:lstStyle/>
          <a:p>
            <a:r>
              <a:rPr lang="en-GB" dirty="0"/>
              <a:t>State</a:t>
            </a:r>
          </a:p>
        </p:txBody>
      </p:sp>
    </p:spTree>
    <p:extLst>
      <p:ext uri="{BB962C8B-B14F-4D97-AF65-F5344CB8AC3E}">
        <p14:creationId xmlns:p14="http://schemas.microsoft.com/office/powerpoint/2010/main" val="15468298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0">
          <a:extLst>
            <a:ext uri="{FF2B5EF4-FFF2-40B4-BE49-F238E27FC236}">
              <a16:creationId xmlns:a16="http://schemas.microsoft.com/office/drawing/2014/main" id="{DD391FF9-0AC6-5BAE-E2CF-98A66D378272}"/>
            </a:ext>
          </a:extLst>
        </p:cNvPr>
        <p:cNvGrpSpPr/>
        <p:nvPr/>
      </p:nvGrpSpPr>
      <p:grpSpPr>
        <a:xfrm>
          <a:off x="0" y="0"/>
          <a:ext cx="0" cy="0"/>
          <a:chOff x="0" y="0"/>
          <a:chExt cx="0" cy="0"/>
        </a:xfrm>
      </p:grpSpPr>
      <p:sp>
        <p:nvSpPr>
          <p:cNvPr id="396" name="Google Shape;396;p52">
            <a:extLst>
              <a:ext uri="{FF2B5EF4-FFF2-40B4-BE49-F238E27FC236}">
                <a16:creationId xmlns:a16="http://schemas.microsoft.com/office/drawing/2014/main" id="{D4A82485-60B0-EF04-4E92-605FC6875BB9}"/>
              </a:ext>
            </a:extLst>
          </p:cNvPr>
          <p:cNvSpPr txBox="1">
            <a:spLocks noGrp="1"/>
          </p:cNvSpPr>
          <p:nvPr>
            <p:ph type="title" idx="9"/>
          </p:nvPr>
        </p:nvSpPr>
        <p:spPr>
          <a:xfrm>
            <a:off x="369010" y="411987"/>
            <a:ext cx="8358733" cy="1030557"/>
          </a:xfrm>
          <a:prstGeom prst="rect">
            <a:avLst/>
          </a:prstGeom>
        </p:spPr>
        <p:txBody>
          <a:bodyPr spcFirstLastPara="1" wrap="square" lIns="91425" tIns="91425" rIns="91425" bIns="91425" anchor="t" anchorCtr="0">
            <a:noAutofit/>
          </a:bodyPr>
          <a:lstStyle/>
          <a:p>
            <a:pPr algn="ctr" rtl="0">
              <a:defRPr sz="1400" b="0" i="0" u="none" strike="noStrike" kern="1200" spc="0" baseline="0">
                <a:solidFill>
                  <a:sysClr val="windowText" lastClr="000000">
                    <a:lumMod val="65000"/>
                    <a:lumOff val="35000"/>
                  </a:sysClr>
                </a:solidFill>
                <a:latin typeface="+mn-lt"/>
                <a:ea typeface="+mn-ea"/>
                <a:cs typeface="+mn-cs"/>
              </a:defRPr>
            </a:pPr>
            <a:r>
              <a:rPr lang="en-GB" sz="2800" kern="1200" dirty="0">
                <a:solidFill>
                  <a:srgbClr val="F8F8F8"/>
                </a:solidFill>
                <a:latin typeface="Orbitron Medium" panose="020B0604020202020204" charset="0"/>
                <a:ea typeface="+mn-ea"/>
                <a:cs typeface="+mn-cs"/>
              </a:rPr>
              <a:t>Iowa and Ohio Outliers: State-Level Downtime Disparity</a:t>
            </a:r>
            <a:endParaRPr lang="en-US" sz="2800" kern="1200" dirty="0">
              <a:solidFill>
                <a:srgbClr val="F8F8F8"/>
              </a:solidFill>
              <a:latin typeface="Orbitron Medium" panose="020B0604020202020204" charset="0"/>
              <a:ea typeface="+mn-ea"/>
              <a:cs typeface="+mn-cs"/>
            </a:endParaRPr>
          </a:p>
        </p:txBody>
      </p:sp>
      <p:pic>
        <p:nvPicPr>
          <p:cNvPr id="6" name="Picture 5" descr="A logo of a globe with a graduation cap&#10;&#10;Description automatically generated">
            <a:extLst>
              <a:ext uri="{FF2B5EF4-FFF2-40B4-BE49-F238E27FC236}">
                <a16:creationId xmlns:a16="http://schemas.microsoft.com/office/drawing/2014/main" id="{54371CED-F106-F159-0652-E55AB70F5318}"/>
              </a:ext>
            </a:extLst>
          </p:cNvPr>
          <p:cNvPicPr>
            <a:picLocks noChangeAspect="1"/>
          </p:cNvPicPr>
          <p:nvPr/>
        </p:nvPicPr>
        <p:blipFill>
          <a:blip r:embed="rId3"/>
          <a:srcRect b="15583"/>
          <a:stretch/>
        </p:blipFill>
        <p:spPr>
          <a:xfrm>
            <a:off x="8576399" y="4681954"/>
            <a:ext cx="491400" cy="381366"/>
          </a:xfrm>
          <a:prstGeom prst="rect">
            <a:avLst/>
          </a:prstGeom>
        </p:spPr>
      </p:pic>
      <p:sp>
        <p:nvSpPr>
          <p:cNvPr id="5" name="TextBox 4">
            <a:extLst>
              <a:ext uri="{FF2B5EF4-FFF2-40B4-BE49-F238E27FC236}">
                <a16:creationId xmlns:a16="http://schemas.microsoft.com/office/drawing/2014/main" id="{400565B0-8A3B-E837-1E5F-BBFBEC09EAFF}"/>
              </a:ext>
            </a:extLst>
          </p:cNvPr>
          <p:cNvSpPr txBox="1"/>
          <p:nvPr/>
        </p:nvSpPr>
        <p:spPr>
          <a:xfrm>
            <a:off x="4482071" y="1573889"/>
            <a:ext cx="4202990" cy="2677656"/>
          </a:xfrm>
          <a:prstGeom prst="rect">
            <a:avLst/>
          </a:prstGeom>
          <a:noFill/>
        </p:spPr>
        <p:txBody>
          <a:bodyPr wrap="square">
            <a:spAutoFit/>
          </a:bodyPr>
          <a:lstStyle/>
          <a:p>
            <a:pPr marL="285750" indent="-285750" algn="just">
              <a:buClr>
                <a:schemeClr val="bg1"/>
              </a:buClr>
              <a:buFont typeface="Wingdings" panose="05000000000000000000" pitchFamily="2" charset="2"/>
              <a:buChar char="q"/>
            </a:pPr>
            <a:r>
              <a:rPr lang="en-GB" b="1" dirty="0">
                <a:solidFill>
                  <a:schemeClr val="tx2">
                    <a:lumMod val="60000"/>
                    <a:lumOff val="40000"/>
                  </a:schemeClr>
                </a:solidFill>
                <a:latin typeface="Sofia Sans Semi Condensed"/>
              </a:rPr>
              <a:t>Iowa and Ohio Lead in Downtime: </a:t>
            </a:r>
            <a:r>
              <a:rPr lang="en-GB" dirty="0">
                <a:solidFill>
                  <a:schemeClr val="bg1"/>
                </a:solidFill>
                <a:latin typeface="Sofia Sans Semi Condensed"/>
              </a:rPr>
              <a:t>Iowa and Ohio experience the highest average downtime, suggesting potential operational challenges or disruptions in these states.</a:t>
            </a:r>
          </a:p>
          <a:p>
            <a:pPr marL="285750" indent="-285750" algn="just">
              <a:buClr>
                <a:schemeClr val="bg1"/>
              </a:buClr>
              <a:buFont typeface="Wingdings" panose="05000000000000000000" pitchFamily="2" charset="2"/>
              <a:buChar char="q"/>
            </a:pPr>
            <a:r>
              <a:rPr lang="en-GB" b="1" dirty="0">
                <a:solidFill>
                  <a:schemeClr val="tx2">
                    <a:lumMod val="60000"/>
                    <a:lumOff val="40000"/>
                  </a:schemeClr>
                </a:solidFill>
                <a:latin typeface="Sofia Sans Semi Condensed"/>
              </a:rPr>
              <a:t>Michigan, Wisconsin, and Illinois Follow: </a:t>
            </a:r>
            <a:r>
              <a:rPr lang="en-GB" dirty="0">
                <a:solidFill>
                  <a:schemeClr val="bg1"/>
                </a:solidFill>
                <a:latin typeface="Sofia Sans Semi Condensed"/>
              </a:rPr>
              <a:t>These states exhibit moderate levels of downtime, indicating a need for further investigation into potential causes.</a:t>
            </a:r>
          </a:p>
          <a:p>
            <a:pPr marL="285750" indent="-285750" algn="just">
              <a:buClr>
                <a:schemeClr val="bg1"/>
              </a:buClr>
              <a:buFont typeface="Wingdings" panose="05000000000000000000" pitchFamily="2" charset="2"/>
              <a:buChar char="q"/>
            </a:pPr>
            <a:r>
              <a:rPr lang="en-GB" b="1" dirty="0">
                <a:solidFill>
                  <a:schemeClr val="tx2">
                    <a:lumMod val="60000"/>
                    <a:lumOff val="40000"/>
                  </a:schemeClr>
                </a:solidFill>
                <a:latin typeface="Sofia Sans Semi Condensed"/>
              </a:rPr>
              <a:t>Indiana Has Lowest Downtime: </a:t>
            </a:r>
            <a:r>
              <a:rPr lang="en-GB" dirty="0">
                <a:solidFill>
                  <a:schemeClr val="bg1"/>
                </a:solidFill>
                <a:latin typeface="Sofia Sans Semi Condensed"/>
              </a:rPr>
              <a:t>Indiana demonstrates the lowest average downtime, suggesting more efficient operations or fewer disruptions compared to the other states.</a:t>
            </a:r>
            <a:endParaRPr lang="en-US" dirty="0">
              <a:solidFill>
                <a:schemeClr val="bg1"/>
              </a:solidFill>
              <a:latin typeface="Sofia Sans Semi Condensed"/>
            </a:endParaRPr>
          </a:p>
        </p:txBody>
      </p:sp>
      <p:graphicFrame>
        <p:nvGraphicFramePr>
          <p:cNvPr id="3" name="Chart 2">
            <a:extLst>
              <a:ext uri="{FF2B5EF4-FFF2-40B4-BE49-F238E27FC236}">
                <a16:creationId xmlns:a16="http://schemas.microsoft.com/office/drawing/2014/main" id="{4B0A66E9-8DAF-E41B-4F80-2380106687BF}"/>
              </a:ext>
            </a:extLst>
          </p:cNvPr>
          <p:cNvGraphicFramePr>
            <a:graphicFrameLocks/>
          </p:cNvGraphicFramePr>
          <p:nvPr>
            <p:extLst>
              <p:ext uri="{D42A27DB-BD31-4B8C-83A1-F6EECF244321}">
                <p14:modId xmlns:p14="http://schemas.microsoft.com/office/powerpoint/2010/main" val="3377492930"/>
              </p:ext>
            </p:extLst>
          </p:nvPr>
        </p:nvGraphicFramePr>
        <p:xfrm>
          <a:off x="369010" y="1442544"/>
          <a:ext cx="420299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132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9"/>
          <p:cNvSpPr/>
          <p:nvPr/>
        </p:nvSpPr>
        <p:spPr>
          <a:xfrm>
            <a:off x="385450" y="0"/>
            <a:ext cx="5304600" cy="4604100"/>
          </a:xfrm>
          <a:prstGeom prst="rect">
            <a:avLst/>
          </a:prstGeom>
          <a:solidFill>
            <a:srgbClr val="222525">
              <a:alpha val="7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9"/>
          <p:cNvSpPr txBox="1">
            <a:spLocks noGrp="1"/>
          </p:cNvSpPr>
          <p:nvPr>
            <p:ph type="title"/>
          </p:nvPr>
        </p:nvSpPr>
        <p:spPr>
          <a:xfrm>
            <a:off x="652265" y="2571750"/>
            <a:ext cx="4976700" cy="97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Data </a:t>
            </a:r>
            <a:br>
              <a:rPr lang="en-US" dirty="0"/>
            </a:br>
            <a:r>
              <a:rPr lang="en-US" dirty="0"/>
              <a:t>Overview</a:t>
            </a:r>
            <a:endParaRPr dirty="0"/>
          </a:p>
        </p:txBody>
      </p:sp>
      <p:sp>
        <p:nvSpPr>
          <p:cNvPr id="260" name="Google Shape;260;p39"/>
          <p:cNvSpPr txBox="1">
            <a:spLocks noGrp="1"/>
          </p:cNvSpPr>
          <p:nvPr>
            <p:ph type="title" idx="2"/>
          </p:nvPr>
        </p:nvSpPr>
        <p:spPr>
          <a:xfrm>
            <a:off x="652265" y="880335"/>
            <a:ext cx="1241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pic>
        <p:nvPicPr>
          <p:cNvPr id="7" name="Picture 6" descr="A logo of a globe with a graduation cap&#10;&#10;Description automatically generated">
            <a:extLst>
              <a:ext uri="{FF2B5EF4-FFF2-40B4-BE49-F238E27FC236}">
                <a16:creationId xmlns:a16="http://schemas.microsoft.com/office/drawing/2014/main" id="{382FA956-150E-4D2D-89E5-62AD3982F416}"/>
              </a:ext>
            </a:extLst>
          </p:cNvPr>
          <p:cNvPicPr>
            <a:picLocks noChangeAspect="1"/>
          </p:cNvPicPr>
          <p:nvPr/>
        </p:nvPicPr>
        <p:blipFill>
          <a:blip r:embed="rId3"/>
          <a:srcRect b="15583"/>
          <a:stretch/>
        </p:blipFill>
        <p:spPr>
          <a:xfrm>
            <a:off x="8576399" y="4681954"/>
            <a:ext cx="491400" cy="38136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0">
          <a:extLst>
            <a:ext uri="{FF2B5EF4-FFF2-40B4-BE49-F238E27FC236}">
              <a16:creationId xmlns:a16="http://schemas.microsoft.com/office/drawing/2014/main" id="{15BF18E9-3E24-94E3-2289-D9ACFEF00541}"/>
            </a:ext>
          </a:extLst>
        </p:cNvPr>
        <p:cNvGrpSpPr/>
        <p:nvPr/>
      </p:nvGrpSpPr>
      <p:grpSpPr>
        <a:xfrm>
          <a:off x="0" y="0"/>
          <a:ext cx="0" cy="0"/>
          <a:chOff x="0" y="0"/>
          <a:chExt cx="0" cy="0"/>
        </a:xfrm>
      </p:grpSpPr>
      <p:sp>
        <p:nvSpPr>
          <p:cNvPr id="396" name="Google Shape;396;p52">
            <a:extLst>
              <a:ext uri="{FF2B5EF4-FFF2-40B4-BE49-F238E27FC236}">
                <a16:creationId xmlns:a16="http://schemas.microsoft.com/office/drawing/2014/main" id="{AD23F591-443F-280D-A79A-18DBE174B982}"/>
              </a:ext>
            </a:extLst>
          </p:cNvPr>
          <p:cNvSpPr txBox="1">
            <a:spLocks noGrp="1"/>
          </p:cNvSpPr>
          <p:nvPr>
            <p:ph type="title" idx="9"/>
          </p:nvPr>
        </p:nvSpPr>
        <p:spPr>
          <a:xfrm>
            <a:off x="369010" y="411987"/>
            <a:ext cx="8358733" cy="715247"/>
          </a:xfrm>
          <a:prstGeom prst="rect">
            <a:avLst/>
          </a:prstGeom>
        </p:spPr>
        <p:txBody>
          <a:bodyPr spcFirstLastPara="1" wrap="square" lIns="91425" tIns="91425" rIns="91425" bIns="91425" anchor="t" anchorCtr="0">
            <a:noAutofit/>
          </a:bodyPr>
          <a:lstStyle/>
          <a:p>
            <a:pPr algn="ctr" rtl="0">
              <a:defRPr sz="1400" b="0" i="0" u="none" strike="noStrike" kern="1200" spc="0" baseline="0">
                <a:solidFill>
                  <a:sysClr val="windowText" lastClr="000000">
                    <a:lumMod val="65000"/>
                    <a:lumOff val="35000"/>
                  </a:sysClr>
                </a:solidFill>
                <a:latin typeface="+mn-lt"/>
                <a:ea typeface="+mn-ea"/>
                <a:cs typeface="+mn-cs"/>
              </a:defRPr>
            </a:pPr>
            <a:r>
              <a:rPr lang="en-GB" sz="2800" kern="1200" dirty="0">
                <a:solidFill>
                  <a:srgbClr val="F8F8F8"/>
                </a:solidFill>
                <a:latin typeface="Orbitron Medium" panose="020B0604020202020204" charset="0"/>
                <a:ea typeface="+mn-ea"/>
                <a:cs typeface="+mn-cs"/>
              </a:rPr>
              <a:t>Defect Type Disparity in Top States</a:t>
            </a:r>
            <a:endParaRPr lang="en-US" sz="2800" kern="1200" dirty="0">
              <a:solidFill>
                <a:srgbClr val="F8F8F8"/>
              </a:solidFill>
              <a:latin typeface="Orbitron Medium" panose="020B0604020202020204" charset="0"/>
              <a:ea typeface="+mn-ea"/>
              <a:cs typeface="+mn-cs"/>
            </a:endParaRPr>
          </a:p>
        </p:txBody>
      </p:sp>
      <p:pic>
        <p:nvPicPr>
          <p:cNvPr id="6" name="Picture 5" descr="A logo of a globe with a graduation cap&#10;&#10;Description automatically generated">
            <a:extLst>
              <a:ext uri="{FF2B5EF4-FFF2-40B4-BE49-F238E27FC236}">
                <a16:creationId xmlns:a16="http://schemas.microsoft.com/office/drawing/2014/main" id="{0823F3C7-378B-DFBA-1514-644FF52A854C}"/>
              </a:ext>
            </a:extLst>
          </p:cNvPr>
          <p:cNvPicPr>
            <a:picLocks noChangeAspect="1"/>
          </p:cNvPicPr>
          <p:nvPr/>
        </p:nvPicPr>
        <p:blipFill>
          <a:blip r:embed="rId3"/>
          <a:srcRect b="15583"/>
          <a:stretch/>
        </p:blipFill>
        <p:spPr>
          <a:xfrm>
            <a:off x="8576399" y="4681954"/>
            <a:ext cx="491400" cy="381366"/>
          </a:xfrm>
          <a:prstGeom prst="rect">
            <a:avLst/>
          </a:prstGeom>
        </p:spPr>
      </p:pic>
      <p:sp>
        <p:nvSpPr>
          <p:cNvPr id="5" name="TextBox 4">
            <a:extLst>
              <a:ext uri="{FF2B5EF4-FFF2-40B4-BE49-F238E27FC236}">
                <a16:creationId xmlns:a16="http://schemas.microsoft.com/office/drawing/2014/main" id="{7A95F27A-D830-E47D-6952-A411E86957C0}"/>
              </a:ext>
            </a:extLst>
          </p:cNvPr>
          <p:cNvSpPr txBox="1"/>
          <p:nvPr/>
        </p:nvSpPr>
        <p:spPr>
          <a:xfrm>
            <a:off x="4373409" y="1405705"/>
            <a:ext cx="4202990" cy="3108543"/>
          </a:xfrm>
          <a:prstGeom prst="rect">
            <a:avLst/>
          </a:prstGeom>
          <a:noFill/>
        </p:spPr>
        <p:txBody>
          <a:bodyPr wrap="square">
            <a:spAutoFit/>
          </a:bodyPr>
          <a:lstStyle/>
          <a:p>
            <a:pPr marL="285750" indent="-285750" algn="just">
              <a:buClr>
                <a:schemeClr val="bg1"/>
              </a:buClr>
              <a:buFont typeface="Wingdings" panose="05000000000000000000" pitchFamily="2" charset="2"/>
              <a:buChar char="q"/>
            </a:pPr>
            <a:r>
              <a:rPr lang="en-GB" b="1" dirty="0">
                <a:solidFill>
                  <a:schemeClr val="tx2">
                    <a:lumMod val="60000"/>
                    <a:lumOff val="40000"/>
                  </a:schemeClr>
                </a:solidFill>
                <a:latin typeface="Sofia Sans Semi Condensed"/>
              </a:rPr>
              <a:t>Iowa's Dominance in Rejected Defects: </a:t>
            </a:r>
            <a:r>
              <a:rPr lang="en-GB" dirty="0">
                <a:solidFill>
                  <a:schemeClr val="bg1"/>
                </a:solidFill>
                <a:latin typeface="Sofia Sans Semi Condensed"/>
              </a:rPr>
              <a:t>Iowa has the highest percentage of rejected defects, indicating potential quality control issues or non-compliance with standards.</a:t>
            </a:r>
          </a:p>
          <a:p>
            <a:pPr marL="285750" indent="-285750" algn="just">
              <a:buClr>
                <a:schemeClr val="bg1"/>
              </a:buClr>
              <a:buFont typeface="Wingdings" panose="05000000000000000000" pitchFamily="2" charset="2"/>
              <a:buChar char="q"/>
            </a:pPr>
            <a:r>
              <a:rPr lang="en-GB" b="1" dirty="0">
                <a:solidFill>
                  <a:schemeClr val="tx2">
                    <a:lumMod val="60000"/>
                    <a:lumOff val="40000"/>
                  </a:schemeClr>
                </a:solidFill>
                <a:latin typeface="Sofia Sans Semi Condensed"/>
              </a:rPr>
              <a:t>Michigan's Balanced Defect Types: </a:t>
            </a:r>
            <a:r>
              <a:rPr lang="en-GB" dirty="0">
                <a:solidFill>
                  <a:schemeClr val="bg1"/>
                </a:solidFill>
                <a:latin typeface="Sofia Sans Semi Condensed"/>
              </a:rPr>
              <a:t>Michigan exhibits a more balanced distribution of defect types, with a significant portion having no impact, suggesting that while defects occur, they may not always result in major consequences.</a:t>
            </a:r>
          </a:p>
          <a:p>
            <a:pPr marL="285750" indent="-285750" algn="just">
              <a:buClr>
                <a:schemeClr val="bg1"/>
              </a:buClr>
              <a:buFont typeface="Wingdings" panose="05000000000000000000" pitchFamily="2" charset="2"/>
              <a:buChar char="q"/>
            </a:pPr>
            <a:r>
              <a:rPr lang="en-GB" b="1" dirty="0">
                <a:solidFill>
                  <a:schemeClr val="tx2">
                    <a:lumMod val="60000"/>
                    <a:lumOff val="40000"/>
                  </a:schemeClr>
                </a:solidFill>
                <a:latin typeface="Sofia Sans Semi Condensed"/>
              </a:rPr>
              <a:t>Ohio's Impact-Focused Defects: </a:t>
            </a:r>
            <a:r>
              <a:rPr lang="en-GB" dirty="0">
                <a:solidFill>
                  <a:schemeClr val="bg1"/>
                </a:solidFill>
                <a:latin typeface="Sofia Sans Semi Condensed"/>
              </a:rPr>
              <a:t>Ohio has a higher proportion of defects that have an impact, suggesting that while the overall defect rate may be lower, the defects that do occur are more likely to cause problems.</a:t>
            </a:r>
            <a:endParaRPr lang="en-US" dirty="0">
              <a:solidFill>
                <a:schemeClr val="bg1"/>
              </a:solidFill>
              <a:latin typeface="Sofia Sans Semi Condensed"/>
            </a:endParaRPr>
          </a:p>
        </p:txBody>
      </p:sp>
      <p:graphicFrame>
        <p:nvGraphicFramePr>
          <p:cNvPr id="4" name="Chart 3">
            <a:extLst>
              <a:ext uri="{FF2B5EF4-FFF2-40B4-BE49-F238E27FC236}">
                <a16:creationId xmlns:a16="http://schemas.microsoft.com/office/drawing/2014/main" id="{FBF089F2-20CF-A177-2E0C-8B951F4304DD}"/>
              </a:ext>
            </a:extLst>
          </p:cNvPr>
          <p:cNvGraphicFramePr>
            <a:graphicFrameLocks/>
          </p:cNvGraphicFramePr>
          <p:nvPr>
            <p:extLst>
              <p:ext uri="{D42A27DB-BD31-4B8C-83A1-F6EECF244321}">
                <p14:modId xmlns:p14="http://schemas.microsoft.com/office/powerpoint/2010/main" val="2802725913"/>
              </p:ext>
            </p:extLst>
          </p:nvPr>
        </p:nvGraphicFramePr>
        <p:xfrm>
          <a:off x="369010" y="1442544"/>
          <a:ext cx="4202990" cy="303486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904295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0">
          <a:extLst>
            <a:ext uri="{FF2B5EF4-FFF2-40B4-BE49-F238E27FC236}">
              <a16:creationId xmlns:a16="http://schemas.microsoft.com/office/drawing/2014/main" id="{330253F4-41DA-69A1-B340-6C841ED44941}"/>
            </a:ext>
          </a:extLst>
        </p:cNvPr>
        <p:cNvGrpSpPr/>
        <p:nvPr/>
      </p:nvGrpSpPr>
      <p:grpSpPr>
        <a:xfrm>
          <a:off x="0" y="0"/>
          <a:ext cx="0" cy="0"/>
          <a:chOff x="0" y="0"/>
          <a:chExt cx="0" cy="0"/>
        </a:xfrm>
      </p:grpSpPr>
      <p:sp>
        <p:nvSpPr>
          <p:cNvPr id="396" name="Google Shape;396;p52">
            <a:extLst>
              <a:ext uri="{FF2B5EF4-FFF2-40B4-BE49-F238E27FC236}">
                <a16:creationId xmlns:a16="http://schemas.microsoft.com/office/drawing/2014/main" id="{264B27CE-B47F-19DD-DD9E-103E7EB21239}"/>
              </a:ext>
            </a:extLst>
          </p:cNvPr>
          <p:cNvSpPr txBox="1">
            <a:spLocks noGrp="1"/>
          </p:cNvSpPr>
          <p:nvPr>
            <p:ph type="title" idx="9"/>
          </p:nvPr>
        </p:nvSpPr>
        <p:spPr>
          <a:xfrm>
            <a:off x="369010" y="411987"/>
            <a:ext cx="8358733" cy="794075"/>
          </a:xfrm>
          <a:prstGeom prst="rect">
            <a:avLst/>
          </a:prstGeom>
        </p:spPr>
        <p:txBody>
          <a:bodyPr spcFirstLastPara="1" wrap="square" lIns="91425" tIns="91425" rIns="91425" bIns="91425" anchor="t" anchorCtr="0">
            <a:noAutofit/>
          </a:bodyPr>
          <a:lstStyle/>
          <a:p>
            <a:pPr algn="ctr" rtl="0">
              <a:defRPr sz="1400" b="0" i="0" u="none" strike="noStrike" kern="1200" spc="0" baseline="0">
                <a:solidFill>
                  <a:sysClr val="windowText" lastClr="000000">
                    <a:lumMod val="65000"/>
                    <a:lumOff val="35000"/>
                  </a:sysClr>
                </a:solidFill>
                <a:latin typeface="+mn-lt"/>
                <a:ea typeface="+mn-ea"/>
                <a:cs typeface="+mn-cs"/>
              </a:defRPr>
            </a:pPr>
            <a:r>
              <a:rPr lang="en-US" sz="2800" kern="1200" dirty="0">
                <a:solidFill>
                  <a:srgbClr val="F8F8F8"/>
                </a:solidFill>
                <a:latin typeface="Orbitron Medium" panose="020B0604020202020204" charset="0"/>
                <a:ea typeface="+mn-ea"/>
                <a:cs typeface="+mn-cs"/>
              </a:rPr>
              <a:t>State-by-State Defect Disparity</a:t>
            </a:r>
          </a:p>
        </p:txBody>
      </p:sp>
      <p:pic>
        <p:nvPicPr>
          <p:cNvPr id="6" name="Picture 5" descr="A logo of a globe with a graduation cap&#10;&#10;Description automatically generated">
            <a:extLst>
              <a:ext uri="{FF2B5EF4-FFF2-40B4-BE49-F238E27FC236}">
                <a16:creationId xmlns:a16="http://schemas.microsoft.com/office/drawing/2014/main" id="{7E2B59CC-463B-B5C8-C97B-7089C9FCE5FE}"/>
              </a:ext>
            </a:extLst>
          </p:cNvPr>
          <p:cNvPicPr>
            <a:picLocks noChangeAspect="1"/>
          </p:cNvPicPr>
          <p:nvPr/>
        </p:nvPicPr>
        <p:blipFill>
          <a:blip r:embed="rId3"/>
          <a:srcRect b="15583"/>
          <a:stretch/>
        </p:blipFill>
        <p:spPr>
          <a:xfrm>
            <a:off x="8576399" y="4681954"/>
            <a:ext cx="491400" cy="381366"/>
          </a:xfrm>
          <a:prstGeom prst="rect">
            <a:avLst/>
          </a:prstGeom>
        </p:spPr>
      </p:pic>
      <p:sp>
        <p:nvSpPr>
          <p:cNvPr id="5" name="TextBox 4">
            <a:extLst>
              <a:ext uri="{FF2B5EF4-FFF2-40B4-BE49-F238E27FC236}">
                <a16:creationId xmlns:a16="http://schemas.microsoft.com/office/drawing/2014/main" id="{9A56A1BC-3E51-A3A4-8BE9-1EC0899225C3}"/>
              </a:ext>
            </a:extLst>
          </p:cNvPr>
          <p:cNvSpPr txBox="1"/>
          <p:nvPr/>
        </p:nvSpPr>
        <p:spPr>
          <a:xfrm>
            <a:off x="4548376" y="1300388"/>
            <a:ext cx="4094328" cy="2893100"/>
          </a:xfrm>
          <a:prstGeom prst="rect">
            <a:avLst/>
          </a:prstGeom>
          <a:noFill/>
        </p:spPr>
        <p:txBody>
          <a:bodyPr wrap="square">
            <a:spAutoFit/>
          </a:bodyPr>
          <a:lstStyle/>
          <a:p>
            <a:pPr marL="285750" indent="-285750" algn="just">
              <a:buClr>
                <a:schemeClr val="bg1"/>
              </a:buClr>
              <a:buFont typeface="Wingdings" panose="05000000000000000000" pitchFamily="2" charset="2"/>
              <a:buChar char="q"/>
            </a:pPr>
            <a:r>
              <a:rPr lang="en-GB" b="1" dirty="0">
                <a:solidFill>
                  <a:schemeClr val="accent1">
                    <a:lumMod val="75000"/>
                  </a:schemeClr>
                </a:solidFill>
                <a:latin typeface="Sofia Sans Semi Condensed"/>
              </a:rPr>
              <a:t>Illinois Leads in Defects:</a:t>
            </a:r>
            <a:r>
              <a:rPr lang="en-GB" dirty="0">
                <a:solidFill>
                  <a:schemeClr val="bg1"/>
                </a:solidFill>
                <a:latin typeface="Sofia Sans Semi Condensed"/>
              </a:rPr>
              <a:t> Illinois experiences a significantly higher number of defects compared to the other states, indicating a potential quality control issue or other underlying factors.</a:t>
            </a:r>
          </a:p>
          <a:p>
            <a:pPr marL="285750" indent="-285750" algn="just">
              <a:buClr>
                <a:schemeClr val="bg1"/>
              </a:buClr>
              <a:buFont typeface="Wingdings" panose="05000000000000000000" pitchFamily="2" charset="2"/>
              <a:buChar char="q"/>
            </a:pPr>
            <a:r>
              <a:rPr lang="en-GB" b="1" dirty="0">
                <a:solidFill>
                  <a:schemeClr val="accent1">
                    <a:lumMod val="75000"/>
                  </a:schemeClr>
                </a:solidFill>
                <a:latin typeface="Sofia Sans Semi Condensed"/>
              </a:rPr>
              <a:t>Michigan and Indiana Follow:</a:t>
            </a:r>
            <a:r>
              <a:rPr lang="en-GB" dirty="0">
                <a:solidFill>
                  <a:schemeClr val="bg1"/>
                </a:solidFill>
                <a:latin typeface="Sofia Sans Semi Condensed"/>
              </a:rPr>
              <a:t> Michigan and Indiana report substantial defect quantities, suggesting similar challenges in quality or production processes.</a:t>
            </a:r>
          </a:p>
          <a:p>
            <a:pPr marL="285750" indent="-285750" algn="just">
              <a:buClr>
                <a:schemeClr val="bg1"/>
              </a:buClr>
              <a:buFont typeface="Wingdings" panose="05000000000000000000" pitchFamily="2" charset="2"/>
              <a:buChar char="q"/>
            </a:pPr>
            <a:r>
              <a:rPr lang="en-GB" b="1" dirty="0">
                <a:solidFill>
                  <a:schemeClr val="accent1">
                    <a:lumMod val="75000"/>
                  </a:schemeClr>
                </a:solidFill>
                <a:latin typeface="Sofia Sans Semi Condensed"/>
              </a:rPr>
              <a:t>Wisconsin, Ohio, and Iowa Show Lower Defects: </a:t>
            </a:r>
            <a:r>
              <a:rPr lang="en-GB" dirty="0">
                <a:solidFill>
                  <a:schemeClr val="bg1"/>
                </a:solidFill>
                <a:latin typeface="Sofia Sans Semi Condensed"/>
              </a:rPr>
              <a:t>These states exhibit considerably fewer defects, potentially due to more effective quality management practices or different production conditions.</a:t>
            </a:r>
            <a:endParaRPr lang="en-US" dirty="0">
              <a:solidFill>
                <a:schemeClr val="bg1"/>
              </a:solidFill>
              <a:latin typeface="Sofia Sans Semi Condensed"/>
            </a:endParaRPr>
          </a:p>
        </p:txBody>
      </p:sp>
      <p:graphicFrame>
        <p:nvGraphicFramePr>
          <p:cNvPr id="4" name="Chart 3">
            <a:extLst>
              <a:ext uri="{FF2B5EF4-FFF2-40B4-BE49-F238E27FC236}">
                <a16:creationId xmlns:a16="http://schemas.microsoft.com/office/drawing/2014/main" id="{85DA5D34-CCF1-900E-7520-F6A34657BFAD}"/>
              </a:ext>
            </a:extLst>
          </p:cNvPr>
          <p:cNvGraphicFramePr>
            <a:graphicFrameLocks/>
          </p:cNvGraphicFramePr>
          <p:nvPr>
            <p:extLst>
              <p:ext uri="{D42A27DB-BD31-4B8C-83A1-F6EECF244321}">
                <p14:modId xmlns:p14="http://schemas.microsoft.com/office/powerpoint/2010/main" val="2676133479"/>
              </p:ext>
            </p:extLst>
          </p:nvPr>
        </p:nvGraphicFramePr>
        <p:xfrm>
          <a:off x="369010" y="1375338"/>
          <a:ext cx="420299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980711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0">
          <a:extLst>
            <a:ext uri="{FF2B5EF4-FFF2-40B4-BE49-F238E27FC236}">
              <a16:creationId xmlns:a16="http://schemas.microsoft.com/office/drawing/2014/main" id="{48B4E263-7BB6-F765-ADC9-0013542060D9}"/>
            </a:ext>
          </a:extLst>
        </p:cNvPr>
        <p:cNvGrpSpPr/>
        <p:nvPr/>
      </p:nvGrpSpPr>
      <p:grpSpPr>
        <a:xfrm>
          <a:off x="0" y="0"/>
          <a:ext cx="0" cy="0"/>
          <a:chOff x="0" y="0"/>
          <a:chExt cx="0" cy="0"/>
        </a:xfrm>
      </p:grpSpPr>
      <p:sp>
        <p:nvSpPr>
          <p:cNvPr id="396" name="Google Shape;396;p52">
            <a:extLst>
              <a:ext uri="{FF2B5EF4-FFF2-40B4-BE49-F238E27FC236}">
                <a16:creationId xmlns:a16="http://schemas.microsoft.com/office/drawing/2014/main" id="{86996F02-0601-A3E9-0505-8716368F4D00}"/>
              </a:ext>
            </a:extLst>
          </p:cNvPr>
          <p:cNvSpPr txBox="1">
            <a:spLocks noGrp="1"/>
          </p:cNvSpPr>
          <p:nvPr>
            <p:ph type="title" idx="9"/>
          </p:nvPr>
        </p:nvSpPr>
        <p:spPr>
          <a:xfrm>
            <a:off x="369010" y="411987"/>
            <a:ext cx="8358733" cy="794075"/>
          </a:xfrm>
          <a:prstGeom prst="rect">
            <a:avLst/>
          </a:prstGeom>
        </p:spPr>
        <p:txBody>
          <a:bodyPr spcFirstLastPara="1" wrap="square" lIns="91425" tIns="91425" rIns="91425" bIns="91425" anchor="t" anchorCtr="0">
            <a:noAutofit/>
          </a:bodyPr>
          <a:lstStyle/>
          <a:p>
            <a:pPr algn="ctr" rtl="0">
              <a:defRPr sz="1400" b="0" i="0" u="none" strike="noStrike" kern="1200" spc="0" baseline="0">
                <a:solidFill>
                  <a:sysClr val="windowText" lastClr="000000">
                    <a:lumMod val="65000"/>
                    <a:lumOff val="35000"/>
                  </a:sysClr>
                </a:solidFill>
                <a:latin typeface="+mn-lt"/>
                <a:ea typeface="+mn-ea"/>
                <a:cs typeface="+mn-cs"/>
              </a:defRPr>
            </a:pPr>
            <a:r>
              <a:rPr lang="en-GB" sz="2800" kern="1200" dirty="0">
                <a:solidFill>
                  <a:srgbClr val="F8F8F8"/>
                </a:solidFill>
                <a:latin typeface="Orbitron Medium" panose="020B0604020202020204" charset="0"/>
                <a:ea typeface="+mn-ea"/>
                <a:cs typeface="+mn-cs"/>
              </a:rPr>
              <a:t>Vendor State Drives Defect Dominance</a:t>
            </a:r>
            <a:endParaRPr lang="en-US" sz="2800" kern="1200" dirty="0">
              <a:solidFill>
                <a:srgbClr val="F8F8F8"/>
              </a:solidFill>
              <a:latin typeface="Orbitron Medium" panose="020B0604020202020204" charset="0"/>
              <a:ea typeface="+mn-ea"/>
              <a:cs typeface="+mn-cs"/>
            </a:endParaRPr>
          </a:p>
        </p:txBody>
      </p:sp>
      <p:pic>
        <p:nvPicPr>
          <p:cNvPr id="6" name="Picture 5" descr="A logo of a globe with a graduation cap&#10;&#10;Description automatically generated">
            <a:extLst>
              <a:ext uri="{FF2B5EF4-FFF2-40B4-BE49-F238E27FC236}">
                <a16:creationId xmlns:a16="http://schemas.microsoft.com/office/drawing/2014/main" id="{D7189201-6983-EC47-7F24-B5CEFA5727E3}"/>
              </a:ext>
            </a:extLst>
          </p:cNvPr>
          <p:cNvPicPr>
            <a:picLocks noChangeAspect="1"/>
          </p:cNvPicPr>
          <p:nvPr/>
        </p:nvPicPr>
        <p:blipFill>
          <a:blip r:embed="rId3"/>
          <a:srcRect b="15583"/>
          <a:stretch/>
        </p:blipFill>
        <p:spPr>
          <a:xfrm>
            <a:off x="8576399" y="4681954"/>
            <a:ext cx="491400" cy="381366"/>
          </a:xfrm>
          <a:prstGeom prst="rect">
            <a:avLst/>
          </a:prstGeom>
        </p:spPr>
      </p:pic>
      <p:sp>
        <p:nvSpPr>
          <p:cNvPr id="5" name="TextBox 4">
            <a:extLst>
              <a:ext uri="{FF2B5EF4-FFF2-40B4-BE49-F238E27FC236}">
                <a16:creationId xmlns:a16="http://schemas.microsoft.com/office/drawing/2014/main" id="{40A09849-31F1-B93A-8A62-051D76B7C73B}"/>
              </a:ext>
            </a:extLst>
          </p:cNvPr>
          <p:cNvSpPr txBox="1"/>
          <p:nvPr/>
        </p:nvSpPr>
        <p:spPr>
          <a:xfrm>
            <a:off x="4572000" y="1479321"/>
            <a:ext cx="4094328" cy="2677656"/>
          </a:xfrm>
          <a:prstGeom prst="rect">
            <a:avLst/>
          </a:prstGeom>
          <a:noFill/>
        </p:spPr>
        <p:txBody>
          <a:bodyPr wrap="square">
            <a:spAutoFit/>
          </a:bodyPr>
          <a:lstStyle/>
          <a:p>
            <a:pPr marL="285750" indent="-285750" algn="just">
              <a:buClr>
                <a:schemeClr val="bg1"/>
              </a:buClr>
              <a:buFont typeface="Wingdings" panose="05000000000000000000" pitchFamily="2" charset="2"/>
              <a:buChar char="q"/>
            </a:pPr>
            <a:r>
              <a:rPr lang="en-GB" b="1" dirty="0">
                <a:solidFill>
                  <a:schemeClr val="tx2">
                    <a:lumMod val="60000"/>
                    <a:lumOff val="40000"/>
                  </a:schemeClr>
                </a:solidFill>
                <a:latin typeface="Sofia Sans Semi Condensed"/>
              </a:rPr>
              <a:t>Michigan Dominates Defects: </a:t>
            </a:r>
            <a:r>
              <a:rPr lang="en-GB" dirty="0">
                <a:solidFill>
                  <a:schemeClr val="bg1"/>
                </a:solidFill>
                <a:latin typeface="Sofia Sans Semi Condensed"/>
              </a:rPr>
              <a:t>Michigan accounts for nearly half (49%) of the total defects, indicating a significant quality issue or other underlying problem with vendors from this state.</a:t>
            </a:r>
          </a:p>
          <a:p>
            <a:pPr marL="285750" indent="-285750" algn="just">
              <a:buClr>
                <a:schemeClr val="bg1"/>
              </a:buClr>
              <a:buFont typeface="Wingdings" panose="05000000000000000000" pitchFamily="2" charset="2"/>
              <a:buChar char="q"/>
            </a:pPr>
            <a:r>
              <a:rPr lang="en-GB" dirty="0">
                <a:solidFill>
                  <a:schemeClr val="tx2">
                    <a:lumMod val="60000"/>
                    <a:lumOff val="40000"/>
                  </a:schemeClr>
                </a:solidFill>
                <a:latin typeface="Sofia Sans Semi Condensed"/>
              </a:rPr>
              <a:t>Illinois and Indiana Follow: </a:t>
            </a:r>
            <a:r>
              <a:rPr lang="en-GB" dirty="0">
                <a:solidFill>
                  <a:schemeClr val="bg1"/>
                </a:solidFill>
                <a:latin typeface="Sofia Sans Semi Condensed"/>
              </a:rPr>
              <a:t>Illinois and Indiana contribute substantial portions of the defects, suggesting that quality challenges may also exist among vendors in these states.</a:t>
            </a:r>
          </a:p>
          <a:p>
            <a:pPr marL="285750" indent="-285750" algn="just">
              <a:buClr>
                <a:schemeClr val="bg1"/>
              </a:buClr>
              <a:buFont typeface="Wingdings" panose="05000000000000000000" pitchFamily="2" charset="2"/>
              <a:buChar char="q"/>
            </a:pPr>
            <a:r>
              <a:rPr lang="en-GB" dirty="0">
                <a:solidFill>
                  <a:schemeClr val="tx2">
                    <a:lumMod val="60000"/>
                    <a:lumOff val="40000"/>
                  </a:schemeClr>
                </a:solidFill>
                <a:latin typeface="Sofia Sans Semi Condensed"/>
              </a:rPr>
              <a:t>Other States' Influence: </a:t>
            </a:r>
            <a:r>
              <a:rPr lang="en-GB" dirty="0">
                <a:solidFill>
                  <a:schemeClr val="bg1"/>
                </a:solidFill>
                <a:latin typeface="Sofia Sans Semi Condensed"/>
              </a:rPr>
              <a:t>The remaining 20% of defects are attributed to vendors from other states, highlighting a more diverse range of quality issues across the vendor base.</a:t>
            </a:r>
            <a:endParaRPr lang="en-US" dirty="0">
              <a:solidFill>
                <a:schemeClr val="bg1"/>
              </a:solidFill>
              <a:latin typeface="Sofia Sans Semi Condensed"/>
            </a:endParaRPr>
          </a:p>
        </p:txBody>
      </p:sp>
      <p:graphicFrame>
        <p:nvGraphicFramePr>
          <p:cNvPr id="2" name="Chart 1">
            <a:extLst>
              <a:ext uri="{FF2B5EF4-FFF2-40B4-BE49-F238E27FC236}">
                <a16:creationId xmlns:a16="http://schemas.microsoft.com/office/drawing/2014/main" id="{B741C432-3D23-4CC3-C6D9-574A922B3495}"/>
              </a:ext>
            </a:extLst>
          </p:cNvPr>
          <p:cNvGraphicFramePr>
            <a:graphicFrameLocks/>
          </p:cNvGraphicFramePr>
          <p:nvPr>
            <p:extLst>
              <p:ext uri="{D42A27DB-BD31-4B8C-83A1-F6EECF244321}">
                <p14:modId xmlns:p14="http://schemas.microsoft.com/office/powerpoint/2010/main" val="2434920472"/>
              </p:ext>
            </p:extLst>
          </p:nvPr>
        </p:nvGraphicFramePr>
        <p:xfrm>
          <a:off x="369010" y="1371599"/>
          <a:ext cx="3976111" cy="28931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918423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937EE-C0F1-9041-EA68-3F194F20A1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A5FAA8-0EF3-3116-5BEA-775B86F6A772}"/>
              </a:ext>
            </a:extLst>
          </p:cNvPr>
          <p:cNvSpPr>
            <a:spLocks noGrp="1"/>
          </p:cNvSpPr>
          <p:nvPr>
            <p:ph type="ctrTitle"/>
          </p:nvPr>
        </p:nvSpPr>
        <p:spPr/>
        <p:txBody>
          <a:bodyPr/>
          <a:lstStyle/>
          <a:p>
            <a:r>
              <a:rPr lang="en-GB" dirty="0"/>
              <a:t>Category</a:t>
            </a:r>
          </a:p>
        </p:txBody>
      </p:sp>
    </p:spTree>
    <p:extLst>
      <p:ext uri="{BB962C8B-B14F-4D97-AF65-F5344CB8AC3E}">
        <p14:creationId xmlns:p14="http://schemas.microsoft.com/office/powerpoint/2010/main" val="35109862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0">
          <a:extLst>
            <a:ext uri="{FF2B5EF4-FFF2-40B4-BE49-F238E27FC236}">
              <a16:creationId xmlns:a16="http://schemas.microsoft.com/office/drawing/2014/main" id="{7E749960-A88A-3437-A815-478AE8721430}"/>
            </a:ext>
          </a:extLst>
        </p:cNvPr>
        <p:cNvGrpSpPr/>
        <p:nvPr/>
      </p:nvGrpSpPr>
      <p:grpSpPr>
        <a:xfrm>
          <a:off x="0" y="0"/>
          <a:ext cx="0" cy="0"/>
          <a:chOff x="0" y="0"/>
          <a:chExt cx="0" cy="0"/>
        </a:xfrm>
      </p:grpSpPr>
      <p:sp>
        <p:nvSpPr>
          <p:cNvPr id="396" name="Google Shape;396;p52">
            <a:extLst>
              <a:ext uri="{FF2B5EF4-FFF2-40B4-BE49-F238E27FC236}">
                <a16:creationId xmlns:a16="http://schemas.microsoft.com/office/drawing/2014/main" id="{C455D228-8124-0FF5-39C0-E498A869E00D}"/>
              </a:ext>
            </a:extLst>
          </p:cNvPr>
          <p:cNvSpPr txBox="1">
            <a:spLocks noGrp="1"/>
          </p:cNvSpPr>
          <p:nvPr>
            <p:ph type="title" idx="9"/>
          </p:nvPr>
        </p:nvSpPr>
        <p:spPr>
          <a:xfrm>
            <a:off x="369010" y="411987"/>
            <a:ext cx="8358733" cy="935965"/>
          </a:xfrm>
          <a:prstGeom prst="rect">
            <a:avLst/>
          </a:prstGeom>
        </p:spPr>
        <p:txBody>
          <a:bodyPr spcFirstLastPara="1" wrap="square" lIns="91425" tIns="91425" rIns="91425" bIns="91425" anchor="t" anchorCtr="0">
            <a:noAutofit/>
          </a:bodyPr>
          <a:lstStyle/>
          <a:p>
            <a:pPr algn="ctr" rtl="0">
              <a:defRPr sz="1400" b="0" i="0" u="none" strike="noStrike" kern="1200" spc="0" baseline="0">
                <a:solidFill>
                  <a:sysClr val="windowText" lastClr="000000">
                    <a:lumMod val="65000"/>
                    <a:lumOff val="35000"/>
                  </a:sysClr>
                </a:solidFill>
                <a:latin typeface="+mn-lt"/>
                <a:ea typeface="+mn-ea"/>
                <a:cs typeface="+mn-cs"/>
              </a:defRPr>
            </a:pPr>
            <a:r>
              <a:rPr lang="en-GB" sz="2800" kern="1200" dirty="0">
                <a:solidFill>
                  <a:srgbClr val="F8F8F8"/>
                </a:solidFill>
                <a:latin typeface="Orbitron Medium" panose="020B0604020202020204" charset="0"/>
                <a:ea typeface="+mn-ea"/>
                <a:cs typeface="+mn-cs"/>
              </a:rPr>
              <a:t>Logistics and Packaging Lag: Category-Based Downtime Disparity</a:t>
            </a:r>
            <a:endParaRPr lang="en-US" sz="2800" kern="1200" dirty="0">
              <a:solidFill>
                <a:srgbClr val="F8F8F8"/>
              </a:solidFill>
              <a:latin typeface="Orbitron Medium" panose="020B0604020202020204" charset="0"/>
              <a:ea typeface="+mn-ea"/>
              <a:cs typeface="+mn-cs"/>
            </a:endParaRPr>
          </a:p>
        </p:txBody>
      </p:sp>
      <p:pic>
        <p:nvPicPr>
          <p:cNvPr id="6" name="Picture 5" descr="A logo of a globe with a graduation cap&#10;&#10;Description automatically generated">
            <a:extLst>
              <a:ext uri="{FF2B5EF4-FFF2-40B4-BE49-F238E27FC236}">
                <a16:creationId xmlns:a16="http://schemas.microsoft.com/office/drawing/2014/main" id="{C485AC33-7A70-1AB5-43E5-1E19D881AE23}"/>
              </a:ext>
            </a:extLst>
          </p:cNvPr>
          <p:cNvPicPr>
            <a:picLocks noChangeAspect="1"/>
          </p:cNvPicPr>
          <p:nvPr/>
        </p:nvPicPr>
        <p:blipFill>
          <a:blip r:embed="rId3"/>
          <a:srcRect b="15583"/>
          <a:stretch/>
        </p:blipFill>
        <p:spPr>
          <a:xfrm>
            <a:off x="8576399" y="4681954"/>
            <a:ext cx="491400" cy="381366"/>
          </a:xfrm>
          <a:prstGeom prst="rect">
            <a:avLst/>
          </a:prstGeom>
        </p:spPr>
      </p:pic>
      <p:sp>
        <p:nvSpPr>
          <p:cNvPr id="5" name="TextBox 4">
            <a:extLst>
              <a:ext uri="{FF2B5EF4-FFF2-40B4-BE49-F238E27FC236}">
                <a16:creationId xmlns:a16="http://schemas.microsoft.com/office/drawing/2014/main" id="{84735231-EEAF-88DD-78BB-68DFA48A1A04}"/>
              </a:ext>
            </a:extLst>
          </p:cNvPr>
          <p:cNvSpPr txBox="1"/>
          <p:nvPr/>
        </p:nvSpPr>
        <p:spPr>
          <a:xfrm>
            <a:off x="4548376" y="1731442"/>
            <a:ext cx="4094328" cy="2893100"/>
          </a:xfrm>
          <a:prstGeom prst="rect">
            <a:avLst/>
          </a:prstGeom>
          <a:noFill/>
        </p:spPr>
        <p:txBody>
          <a:bodyPr wrap="square">
            <a:spAutoFit/>
          </a:bodyPr>
          <a:lstStyle/>
          <a:p>
            <a:pPr marL="285750" indent="-285750" algn="just">
              <a:buClr>
                <a:schemeClr val="bg1"/>
              </a:buClr>
              <a:buFont typeface="Wingdings" panose="05000000000000000000" pitchFamily="2" charset="2"/>
              <a:buChar char="q"/>
            </a:pPr>
            <a:r>
              <a:rPr lang="en-GB" b="1" dirty="0">
                <a:solidFill>
                  <a:schemeClr val="tx2">
                    <a:lumMod val="60000"/>
                    <a:lumOff val="40000"/>
                  </a:schemeClr>
                </a:solidFill>
                <a:latin typeface="Sofia Sans Semi Condensed"/>
              </a:rPr>
              <a:t>Logistics and Packaging Lead in Downtime: </a:t>
            </a:r>
            <a:r>
              <a:rPr lang="en-GB" dirty="0">
                <a:solidFill>
                  <a:schemeClr val="bg1"/>
                </a:solidFill>
                <a:latin typeface="Sofia Sans Semi Condensed"/>
              </a:rPr>
              <a:t>Logistics and packaging experience the highest average downtime, indicating potential challenges or disruptions in these areas.</a:t>
            </a:r>
          </a:p>
          <a:p>
            <a:pPr marL="285750" indent="-285750" algn="just">
              <a:buClr>
                <a:schemeClr val="bg1"/>
              </a:buClr>
              <a:buFont typeface="Wingdings" panose="05000000000000000000" pitchFamily="2" charset="2"/>
              <a:buChar char="q"/>
            </a:pPr>
            <a:r>
              <a:rPr lang="en-GB" b="1" dirty="0">
                <a:solidFill>
                  <a:schemeClr val="tx2">
                    <a:lumMod val="60000"/>
                    <a:lumOff val="40000"/>
                  </a:schemeClr>
                </a:solidFill>
                <a:latin typeface="Sofia Sans Semi Condensed"/>
              </a:rPr>
              <a:t>Goods &amp; Services Follow: </a:t>
            </a:r>
            <a:r>
              <a:rPr lang="en-GB" dirty="0">
                <a:solidFill>
                  <a:schemeClr val="bg1"/>
                </a:solidFill>
                <a:latin typeface="Sofia Sans Semi Condensed"/>
              </a:rPr>
              <a:t>Goods &amp; Services have a moderately high level of downtime, suggesting that issues in this category may also contribute to overall operational inefficiencies.</a:t>
            </a:r>
          </a:p>
          <a:p>
            <a:pPr marL="285750" indent="-285750" algn="just">
              <a:buClr>
                <a:schemeClr val="bg1"/>
              </a:buClr>
              <a:buFont typeface="Wingdings" panose="05000000000000000000" pitchFamily="2" charset="2"/>
              <a:buChar char="q"/>
            </a:pPr>
            <a:r>
              <a:rPr lang="en-GB" b="1" dirty="0">
                <a:solidFill>
                  <a:schemeClr val="tx2">
                    <a:lumMod val="60000"/>
                    <a:lumOff val="40000"/>
                  </a:schemeClr>
                </a:solidFill>
                <a:latin typeface="Sofia Sans Semi Condensed"/>
              </a:rPr>
              <a:t>Mechanical and Materials &amp; Components Lag Behind: </a:t>
            </a:r>
            <a:r>
              <a:rPr lang="en-GB" dirty="0">
                <a:solidFill>
                  <a:schemeClr val="bg1"/>
                </a:solidFill>
                <a:latin typeface="Sofia Sans Semi Condensed"/>
              </a:rPr>
              <a:t>Mechanicals and Materials &amp; Components exhibit significantly lower downtime, suggesting more stable or efficient processes in these areas.</a:t>
            </a:r>
            <a:endParaRPr lang="en-US" dirty="0">
              <a:solidFill>
                <a:schemeClr val="bg1"/>
              </a:solidFill>
              <a:latin typeface="Sofia Sans Semi Condensed"/>
            </a:endParaRPr>
          </a:p>
        </p:txBody>
      </p:sp>
      <p:graphicFrame>
        <p:nvGraphicFramePr>
          <p:cNvPr id="3" name="Chart 2">
            <a:extLst>
              <a:ext uri="{FF2B5EF4-FFF2-40B4-BE49-F238E27FC236}">
                <a16:creationId xmlns:a16="http://schemas.microsoft.com/office/drawing/2014/main" id="{5FBD7922-5624-A596-FCC7-67D3306C2AFB}"/>
              </a:ext>
            </a:extLst>
          </p:cNvPr>
          <p:cNvGraphicFramePr>
            <a:graphicFrameLocks/>
          </p:cNvGraphicFramePr>
          <p:nvPr>
            <p:extLst>
              <p:ext uri="{D42A27DB-BD31-4B8C-83A1-F6EECF244321}">
                <p14:modId xmlns:p14="http://schemas.microsoft.com/office/powerpoint/2010/main" val="4134395403"/>
              </p:ext>
            </p:extLst>
          </p:nvPr>
        </p:nvGraphicFramePr>
        <p:xfrm>
          <a:off x="369010" y="1568669"/>
          <a:ext cx="4313349" cy="305587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1044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0">
          <a:extLst>
            <a:ext uri="{FF2B5EF4-FFF2-40B4-BE49-F238E27FC236}">
              <a16:creationId xmlns:a16="http://schemas.microsoft.com/office/drawing/2014/main" id="{ACDC2038-347B-0B34-1BC3-1FD330F92840}"/>
            </a:ext>
          </a:extLst>
        </p:cNvPr>
        <p:cNvGrpSpPr/>
        <p:nvPr/>
      </p:nvGrpSpPr>
      <p:grpSpPr>
        <a:xfrm>
          <a:off x="0" y="0"/>
          <a:ext cx="0" cy="0"/>
          <a:chOff x="0" y="0"/>
          <a:chExt cx="0" cy="0"/>
        </a:xfrm>
      </p:grpSpPr>
      <p:sp>
        <p:nvSpPr>
          <p:cNvPr id="396" name="Google Shape;396;p52">
            <a:extLst>
              <a:ext uri="{FF2B5EF4-FFF2-40B4-BE49-F238E27FC236}">
                <a16:creationId xmlns:a16="http://schemas.microsoft.com/office/drawing/2014/main" id="{3E646186-C0FC-5B08-3E1A-0CD4C27ED23D}"/>
              </a:ext>
            </a:extLst>
          </p:cNvPr>
          <p:cNvSpPr txBox="1">
            <a:spLocks noGrp="1"/>
          </p:cNvSpPr>
          <p:nvPr>
            <p:ph type="title" idx="9"/>
          </p:nvPr>
        </p:nvSpPr>
        <p:spPr>
          <a:xfrm>
            <a:off x="369010" y="411987"/>
            <a:ext cx="8358733" cy="935965"/>
          </a:xfrm>
          <a:prstGeom prst="rect">
            <a:avLst/>
          </a:prstGeom>
        </p:spPr>
        <p:txBody>
          <a:bodyPr spcFirstLastPara="1" wrap="square" lIns="91425" tIns="91425" rIns="91425" bIns="91425" anchor="t" anchorCtr="0">
            <a:noAutofit/>
          </a:bodyPr>
          <a:lstStyle/>
          <a:p>
            <a:pPr algn="ctr" rtl="0">
              <a:defRPr sz="1400" b="0" i="0" u="none" strike="noStrike" kern="1200" spc="0" baseline="0">
                <a:solidFill>
                  <a:sysClr val="windowText" lastClr="000000">
                    <a:lumMod val="65000"/>
                    <a:lumOff val="35000"/>
                  </a:sysClr>
                </a:solidFill>
                <a:latin typeface="+mn-lt"/>
                <a:ea typeface="+mn-ea"/>
                <a:cs typeface="+mn-cs"/>
              </a:defRPr>
            </a:pPr>
            <a:r>
              <a:rPr lang="en-GB" sz="2800" kern="1200" dirty="0">
                <a:solidFill>
                  <a:srgbClr val="F8F8F8"/>
                </a:solidFill>
                <a:latin typeface="Orbitron Medium" panose="020B0604020202020204" charset="0"/>
                <a:ea typeface="+mn-ea"/>
                <a:cs typeface="+mn-cs"/>
              </a:rPr>
              <a:t>Defect Type Disparity in Top 3 Categories</a:t>
            </a:r>
            <a:endParaRPr lang="en-US" sz="2800" kern="1200" dirty="0">
              <a:solidFill>
                <a:srgbClr val="F8F8F8"/>
              </a:solidFill>
              <a:latin typeface="Orbitron Medium" panose="020B0604020202020204" charset="0"/>
              <a:ea typeface="+mn-ea"/>
              <a:cs typeface="+mn-cs"/>
            </a:endParaRPr>
          </a:p>
        </p:txBody>
      </p:sp>
      <p:pic>
        <p:nvPicPr>
          <p:cNvPr id="6" name="Picture 5" descr="A logo of a globe with a graduation cap&#10;&#10;Description automatically generated">
            <a:extLst>
              <a:ext uri="{FF2B5EF4-FFF2-40B4-BE49-F238E27FC236}">
                <a16:creationId xmlns:a16="http://schemas.microsoft.com/office/drawing/2014/main" id="{18ED7593-F42C-5FE3-8513-190129B23D84}"/>
              </a:ext>
            </a:extLst>
          </p:cNvPr>
          <p:cNvPicPr>
            <a:picLocks noChangeAspect="1"/>
          </p:cNvPicPr>
          <p:nvPr/>
        </p:nvPicPr>
        <p:blipFill>
          <a:blip r:embed="rId3"/>
          <a:srcRect b="15583"/>
          <a:stretch/>
        </p:blipFill>
        <p:spPr>
          <a:xfrm>
            <a:off x="8576399" y="4681954"/>
            <a:ext cx="491400" cy="381366"/>
          </a:xfrm>
          <a:prstGeom prst="rect">
            <a:avLst/>
          </a:prstGeom>
        </p:spPr>
      </p:pic>
      <p:sp>
        <p:nvSpPr>
          <p:cNvPr id="5" name="TextBox 4">
            <a:extLst>
              <a:ext uri="{FF2B5EF4-FFF2-40B4-BE49-F238E27FC236}">
                <a16:creationId xmlns:a16="http://schemas.microsoft.com/office/drawing/2014/main" id="{B01998CC-6E27-B1F4-02E8-EE79FBCBD370}"/>
              </a:ext>
            </a:extLst>
          </p:cNvPr>
          <p:cNvSpPr txBox="1"/>
          <p:nvPr/>
        </p:nvSpPr>
        <p:spPr>
          <a:xfrm>
            <a:off x="4548376" y="1427881"/>
            <a:ext cx="4094328" cy="3108543"/>
          </a:xfrm>
          <a:prstGeom prst="rect">
            <a:avLst/>
          </a:prstGeom>
          <a:noFill/>
        </p:spPr>
        <p:txBody>
          <a:bodyPr wrap="square">
            <a:spAutoFit/>
          </a:bodyPr>
          <a:lstStyle/>
          <a:p>
            <a:pPr marL="285750" indent="-285750" algn="just">
              <a:buClr>
                <a:schemeClr val="bg1"/>
              </a:buClr>
              <a:buFont typeface="Wingdings" panose="05000000000000000000" pitchFamily="2" charset="2"/>
              <a:buChar char="q"/>
            </a:pPr>
            <a:r>
              <a:rPr lang="en-GB" b="1" dirty="0">
                <a:solidFill>
                  <a:schemeClr val="tx2">
                    <a:lumMod val="60000"/>
                    <a:lumOff val="40000"/>
                  </a:schemeClr>
                </a:solidFill>
                <a:latin typeface="Sofia Sans Semi Condensed"/>
              </a:rPr>
              <a:t>Goods &amp; Services Lead in Rejected Defects: </a:t>
            </a:r>
            <a:r>
              <a:rPr lang="en-GB" dirty="0">
                <a:solidFill>
                  <a:schemeClr val="bg1"/>
                </a:solidFill>
                <a:latin typeface="Sofia Sans Semi Condensed"/>
              </a:rPr>
              <a:t>Goods &amp; Services have the highest percentage of rejected defects, indicating potential quality control issues or non-compliance with standards.</a:t>
            </a:r>
          </a:p>
          <a:p>
            <a:pPr marL="285750" indent="-285750" algn="just">
              <a:buClr>
                <a:schemeClr val="bg1"/>
              </a:buClr>
              <a:buFont typeface="Wingdings" panose="05000000000000000000" pitchFamily="2" charset="2"/>
              <a:buChar char="q"/>
            </a:pPr>
            <a:r>
              <a:rPr lang="en-GB" b="1" dirty="0">
                <a:solidFill>
                  <a:schemeClr val="tx2">
                    <a:lumMod val="60000"/>
                    <a:lumOff val="40000"/>
                  </a:schemeClr>
                </a:solidFill>
                <a:latin typeface="Sofia Sans Semi Condensed"/>
              </a:rPr>
              <a:t>Logistics and Packaging Exhibit Similar Defect Profiles: </a:t>
            </a:r>
            <a:r>
              <a:rPr lang="en-GB" dirty="0">
                <a:solidFill>
                  <a:schemeClr val="bg1"/>
                </a:solidFill>
                <a:latin typeface="Sofia Sans Semi Condensed"/>
              </a:rPr>
              <a:t>Logistics and packaging show comparable distributions of defect types, with a higher proportion of defects having no impact.</a:t>
            </a:r>
          </a:p>
          <a:p>
            <a:pPr marL="285750" indent="-285750" algn="just">
              <a:buClr>
                <a:schemeClr val="bg1"/>
              </a:buClr>
              <a:buFont typeface="Wingdings" panose="05000000000000000000" pitchFamily="2" charset="2"/>
              <a:buChar char="q"/>
            </a:pPr>
            <a:r>
              <a:rPr lang="en-GB" b="1" dirty="0">
                <a:solidFill>
                  <a:schemeClr val="tx2">
                    <a:lumMod val="60000"/>
                    <a:lumOff val="40000"/>
                  </a:schemeClr>
                </a:solidFill>
                <a:latin typeface="Sofia Sans Semi Condensed"/>
              </a:rPr>
              <a:t>Impactful Defects in Logistics and Packaging:</a:t>
            </a:r>
            <a:r>
              <a:rPr lang="en-GB" dirty="0">
                <a:solidFill>
                  <a:schemeClr val="bg1"/>
                </a:solidFill>
                <a:latin typeface="Sofia Sans Semi Condensed"/>
              </a:rPr>
              <a:t> While rejected defects are higher in Goods &amp; Services, Logistics and Packaging still have a significant percentage of defects that have an impact, suggesting potential operational or quality issues.</a:t>
            </a:r>
            <a:endParaRPr lang="en-US" dirty="0">
              <a:solidFill>
                <a:schemeClr val="bg1"/>
              </a:solidFill>
              <a:latin typeface="Sofia Sans Semi Condensed"/>
            </a:endParaRPr>
          </a:p>
        </p:txBody>
      </p:sp>
      <p:graphicFrame>
        <p:nvGraphicFramePr>
          <p:cNvPr id="4" name="Chart 3">
            <a:extLst>
              <a:ext uri="{FF2B5EF4-FFF2-40B4-BE49-F238E27FC236}">
                <a16:creationId xmlns:a16="http://schemas.microsoft.com/office/drawing/2014/main" id="{D41123D7-899D-A79B-C657-225B32139EB2}"/>
              </a:ext>
            </a:extLst>
          </p:cNvPr>
          <p:cNvGraphicFramePr>
            <a:graphicFrameLocks/>
          </p:cNvGraphicFramePr>
          <p:nvPr>
            <p:extLst>
              <p:ext uri="{D42A27DB-BD31-4B8C-83A1-F6EECF244321}">
                <p14:modId xmlns:p14="http://schemas.microsoft.com/office/powerpoint/2010/main" val="3664178303"/>
              </p:ext>
            </p:extLst>
          </p:nvPr>
        </p:nvGraphicFramePr>
        <p:xfrm>
          <a:off x="501296" y="1347952"/>
          <a:ext cx="4094328" cy="311756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08093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0">
          <a:extLst>
            <a:ext uri="{FF2B5EF4-FFF2-40B4-BE49-F238E27FC236}">
              <a16:creationId xmlns:a16="http://schemas.microsoft.com/office/drawing/2014/main" id="{AC32258F-EA12-B42D-B5C5-C6303D25FE7B}"/>
            </a:ext>
          </a:extLst>
        </p:cNvPr>
        <p:cNvGrpSpPr/>
        <p:nvPr/>
      </p:nvGrpSpPr>
      <p:grpSpPr>
        <a:xfrm>
          <a:off x="0" y="0"/>
          <a:ext cx="0" cy="0"/>
          <a:chOff x="0" y="0"/>
          <a:chExt cx="0" cy="0"/>
        </a:xfrm>
      </p:grpSpPr>
      <p:sp>
        <p:nvSpPr>
          <p:cNvPr id="396" name="Google Shape;396;p52">
            <a:extLst>
              <a:ext uri="{FF2B5EF4-FFF2-40B4-BE49-F238E27FC236}">
                <a16:creationId xmlns:a16="http://schemas.microsoft.com/office/drawing/2014/main" id="{12414DCA-DF74-4245-5D16-4FE95D79FD15}"/>
              </a:ext>
            </a:extLst>
          </p:cNvPr>
          <p:cNvSpPr txBox="1">
            <a:spLocks noGrp="1"/>
          </p:cNvSpPr>
          <p:nvPr>
            <p:ph type="title" idx="9"/>
          </p:nvPr>
        </p:nvSpPr>
        <p:spPr>
          <a:xfrm>
            <a:off x="369010" y="411987"/>
            <a:ext cx="8358733" cy="935965"/>
          </a:xfrm>
          <a:prstGeom prst="rect">
            <a:avLst/>
          </a:prstGeom>
        </p:spPr>
        <p:txBody>
          <a:bodyPr spcFirstLastPara="1" wrap="square" lIns="91425" tIns="91425" rIns="91425" bIns="91425" anchor="t" anchorCtr="0">
            <a:noAutofit/>
          </a:bodyPr>
          <a:lstStyle/>
          <a:p>
            <a:pPr algn="ctr" rtl="0">
              <a:defRPr sz="1400" b="0" i="0" u="none" strike="noStrike" kern="1200" spc="0" baseline="0">
                <a:solidFill>
                  <a:sysClr val="windowText" lastClr="000000">
                    <a:lumMod val="65000"/>
                    <a:lumOff val="35000"/>
                  </a:sysClr>
                </a:solidFill>
                <a:latin typeface="+mn-lt"/>
                <a:ea typeface="+mn-ea"/>
                <a:cs typeface="+mn-cs"/>
              </a:defRPr>
            </a:pPr>
            <a:r>
              <a:rPr lang="en-GB" sz="2800" kern="1200" dirty="0">
                <a:solidFill>
                  <a:srgbClr val="F8F8F8"/>
                </a:solidFill>
                <a:latin typeface="Orbitron Medium" panose="020B0604020202020204" charset="0"/>
                <a:ea typeface="+mn-ea"/>
                <a:cs typeface="+mn-cs"/>
              </a:rPr>
              <a:t>Defect Type Disparity in Top 3 Categories</a:t>
            </a:r>
            <a:endParaRPr lang="en-US" sz="2800" kern="1200" dirty="0">
              <a:solidFill>
                <a:srgbClr val="F8F8F8"/>
              </a:solidFill>
              <a:latin typeface="Orbitron Medium" panose="020B0604020202020204" charset="0"/>
              <a:ea typeface="+mn-ea"/>
              <a:cs typeface="+mn-cs"/>
            </a:endParaRPr>
          </a:p>
        </p:txBody>
      </p:sp>
      <p:pic>
        <p:nvPicPr>
          <p:cNvPr id="6" name="Picture 5" descr="A logo of a globe with a graduation cap&#10;&#10;Description automatically generated">
            <a:extLst>
              <a:ext uri="{FF2B5EF4-FFF2-40B4-BE49-F238E27FC236}">
                <a16:creationId xmlns:a16="http://schemas.microsoft.com/office/drawing/2014/main" id="{5EFF1475-974B-E419-BC14-9FED3A43693D}"/>
              </a:ext>
            </a:extLst>
          </p:cNvPr>
          <p:cNvPicPr>
            <a:picLocks noChangeAspect="1"/>
          </p:cNvPicPr>
          <p:nvPr/>
        </p:nvPicPr>
        <p:blipFill>
          <a:blip r:embed="rId3"/>
          <a:srcRect b="15583"/>
          <a:stretch/>
        </p:blipFill>
        <p:spPr>
          <a:xfrm>
            <a:off x="8576399" y="4681954"/>
            <a:ext cx="491400" cy="381366"/>
          </a:xfrm>
          <a:prstGeom prst="rect">
            <a:avLst/>
          </a:prstGeom>
        </p:spPr>
      </p:pic>
      <p:sp>
        <p:nvSpPr>
          <p:cNvPr id="5" name="TextBox 4">
            <a:extLst>
              <a:ext uri="{FF2B5EF4-FFF2-40B4-BE49-F238E27FC236}">
                <a16:creationId xmlns:a16="http://schemas.microsoft.com/office/drawing/2014/main" id="{076AE1E2-1950-5B68-6128-E803B8347CB2}"/>
              </a:ext>
            </a:extLst>
          </p:cNvPr>
          <p:cNvSpPr txBox="1"/>
          <p:nvPr/>
        </p:nvSpPr>
        <p:spPr>
          <a:xfrm>
            <a:off x="4548376" y="1503138"/>
            <a:ext cx="4094328" cy="2893100"/>
          </a:xfrm>
          <a:prstGeom prst="rect">
            <a:avLst/>
          </a:prstGeom>
          <a:noFill/>
        </p:spPr>
        <p:txBody>
          <a:bodyPr wrap="square">
            <a:spAutoFit/>
          </a:bodyPr>
          <a:lstStyle/>
          <a:p>
            <a:pPr marL="285750" indent="-285750" algn="just">
              <a:buClr>
                <a:schemeClr val="bg1"/>
              </a:buClr>
              <a:buFont typeface="Wingdings" panose="05000000000000000000" pitchFamily="2" charset="2"/>
              <a:buChar char="q"/>
            </a:pPr>
            <a:r>
              <a:rPr lang="en-GB" b="1" dirty="0">
                <a:solidFill>
                  <a:schemeClr val="tx2">
                    <a:lumMod val="40000"/>
                    <a:lumOff val="60000"/>
                  </a:schemeClr>
                </a:solidFill>
                <a:latin typeface="Sofia Sans Semi Condensed"/>
              </a:rPr>
              <a:t>Mechanical Defects Dominate: </a:t>
            </a:r>
            <a:r>
              <a:rPr lang="en-GB" dirty="0">
                <a:solidFill>
                  <a:schemeClr val="bg1"/>
                </a:solidFill>
                <a:latin typeface="Sofia Sans Semi Condensed"/>
              </a:rPr>
              <a:t>Mechanical defects far outnumber defects in other categories, indicating a significant quality issue or underlying problem in this area.</a:t>
            </a:r>
          </a:p>
          <a:p>
            <a:pPr marL="285750" indent="-285750" algn="just">
              <a:buClr>
                <a:schemeClr val="bg1"/>
              </a:buClr>
              <a:buFont typeface="Wingdings" panose="05000000000000000000" pitchFamily="2" charset="2"/>
              <a:buChar char="q"/>
            </a:pPr>
            <a:r>
              <a:rPr lang="en-GB" b="1" dirty="0">
                <a:solidFill>
                  <a:schemeClr val="tx2">
                    <a:lumMod val="40000"/>
                    <a:lumOff val="60000"/>
                  </a:schemeClr>
                </a:solidFill>
                <a:latin typeface="Sofia Sans Semi Condensed"/>
              </a:rPr>
              <a:t>Packaging and Logistics Follow: </a:t>
            </a:r>
            <a:r>
              <a:rPr lang="en-GB" dirty="0">
                <a:solidFill>
                  <a:schemeClr val="bg1"/>
                </a:solidFill>
                <a:latin typeface="Sofia Sans Semi Condensed"/>
              </a:rPr>
              <a:t>Packaging and logistics also experience a relatively high number of defects, suggesting potential challenges in these areas.</a:t>
            </a:r>
          </a:p>
          <a:p>
            <a:pPr marL="285750" indent="-285750" algn="just">
              <a:buClr>
                <a:schemeClr val="bg1"/>
              </a:buClr>
              <a:buFont typeface="Wingdings" panose="05000000000000000000" pitchFamily="2" charset="2"/>
              <a:buChar char="q"/>
            </a:pPr>
            <a:r>
              <a:rPr lang="en-GB" b="1" dirty="0">
                <a:solidFill>
                  <a:schemeClr val="tx2">
                    <a:lumMod val="40000"/>
                    <a:lumOff val="60000"/>
                  </a:schemeClr>
                </a:solidFill>
                <a:latin typeface="Sofia Sans Semi Condensed"/>
              </a:rPr>
              <a:t>Materials &amp; Components, Goods &amp; Services, and Electrical Lag Behind:</a:t>
            </a:r>
            <a:r>
              <a:rPr lang="en-GB" dirty="0">
                <a:solidFill>
                  <a:schemeClr val="bg1"/>
                </a:solidFill>
                <a:latin typeface="Sofia Sans Semi Condensed"/>
              </a:rPr>
              <a:t> These categories exhibit significantly fewer defects, potentially due to more effective quality management or different production processes.</a:t>
            </a:r>
            <a:endParaRPr lang="en-US" dirty="0">
              <a:solidFill>
                <a:schemeClr val="bg1"/>
              </a:solidFill>
              <a:latin typeface="Sofia Sans Semi Condensed"/>
            </a:endParaRPr>
          </a:p>
        </p:txBody>
      </p:sp>
      <p:graphicFrame>
        <p:nvGraphicFramePr>
          <p:cNvPr id="2" name="Chart 1">
            <a:extLst>
              <a:ext uri="{FF2B5EF4-FFF2-40B4-BE49-F238E27FC236}">
                <a16:creationId xmlns:a16="http://schemas.microsoft.com/office/drawing/2014/main" id="{E74FF042-0266-254A-2362-9680D635EE58}"/>
              </a:ext>
            </a:extLst>
          </p:cNvPr>
          <p:cNvGraphicFramePr>
            <a:graphicFrameLocks/>
          </p:cNvGraphicFramePr>
          <p:nvPr>
            <p:extLst>
              <p:ext uri="{D42A27DB-BD31-4B8C-83A1-F6EECF244321}">
                <p14:modId xmlns:p14="http://schemas.microsoft.com/office/powerpoint/2010/main" val="2632636703"/>
              </p:ext>
            </p:extLst>
          </p:nvPr>
        </p:nvGraphicFramePr>
        <p:xfrm>
          <a:off x="501296" y="1427881"/>
          <a:ext cx="4047080" cy="304361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149819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0">
          <a:extLst>
            <a:ext uri="{FF2B5EF4-FFF2-40B4-BE49-F238E27FC236}">
              <a16:creationId xmlns:a16="http://schemas.microsoft.com/office/drawing/2014/main" id="{671AE2DE-EEFC-2DC4-74D0-942B5169BEA7}"/>
            </a:ext>
          </a:extLst>
        </p:cNvPr>
        <p:cNvGrpSpPr/>
        <p:nvPr/>
      </p:nvGrpSpPr>
      <p:grpSpPr>
        <a:xfrm>
          <a:off x="0" y="0"/>
          <a:ext cx="0" cy="0"/>
          <a:chOff x="0" y="0"/>
          <a:chExt cx="0" cy="0"/>
        </a:xfrm>
      </p:grpSpPr>
      <p:sp>
        <p:nvSpPr>
          <p:cNvPr id="396" name="Google Shape;396;p52">
            <a:extLst>
              <a:ext uri="{FF2B5EF4-FFF2-40B4-BE49-F238E27FC236}">
                <a16:creationId xmlns:a16="http://schemas.microsoft.com/office/drawing/2014/main" id="{88370CE3-2C02-8B05-67CD-F2A1DDA13DC9}"/>
              </a:ext>
            </a:extLst>
          </p:cNvPr>
          <p:cNvSpPr txBox="1">
            <a:spLocks noGrp="1"/>
          </p:cNvSpPr>
          <p:nvPr>
            <p:ph type="title" idx="9"/>
          </p:nvPr>
        </p:nvSpPr>
        <p:spPr>
          <a:xfrm>
            <a:off x="369010" y="411987"/>
            <a:ext cx="8358733" cy="935965"/>
          </a:xfrm>
          <a:prstGeom prst="rect">
            <a:avLst/>
          </a:prstGeom>
        </p:spPr>
        <p:txBody>
          <a:bodyPr spcFirstLastPara="1" wrap="square" lIns="91425" tIns="91425" rIns="91425" bIns="91425" anchor="t" anchorCtr="0">
            <a:noAutofit/>
          </a:bodyPr>
          <a:lstStyle/>
          <a:p>
            <a:pPr algn="ctr" rtl="0">
              <a:defRPr sz="1400" b="0" i="0" u="none" strike="noStrike" kern="1200" spc="0" baseline="0">
                <a:solidFill>
                  <a:sysClr val="windowText" lastClr="000000">
                    <a:lumMod val="65000"/>
                    <a:lumOff val="35000"/>
                  </a:sysClr>
                </a:solidFill>
                <a:latin typeface="+mn-lt"/>
                <a:ea typeface="+mn-ea"/>
                <a:cs typeface="+mn-cs"/>
              </a:defRPr>
            </a:pPr>
            <a:r>
              <a:rPr lang="en-GB" sz="2800" kern="1200" dirty="0">
                <a:solidFill>
                  <a:srgbClr val="F8F8F8"/>
                </a:solidFill>
                <a:latin typeface="Orbitron Medium" panose="020B0604020202020204" charset="0"/>
                <a:ea typeface="+mn-ea"/>
                <a:cs typeface="+mn-cs"/>
              </a:rPr>
              <a:t>Logistics Leadership: Vendor Category Dominance</a:t>
            </a:r>
            <a:endParaRPr lang="en-US" sz="2800" kern="1200" dirty="0">
              <a:solidFill>
                <a:srgbClr val="F8F8F8"/>
              </a:solidFill>
              <a:latin typeface="Orbitron Medium" panose="020B0604020202020204" charset="0"/>
              <a:ea typeface="+mn-ea"/>
              <a:cs typeface="+mn-cs"/>
            </a:endParaRPr>
          </a:p>
        </p:txBody>
      </p:sp>
      <p:pic>
        <p:nvPicPr>
          <p:cNvPr id="6" name="Picture 5" descr="A logo of a globe with a graduation cap&#10;&#10;Description automatically generated">
            <a:extLst>
              <a:ext uri="{FF2B5EF4-FFF2-40B4-BE49-F238E27FC236}">
                <a16:creationId xmlns:a16="http://schemas.microsoft.com/office/drawing/2014/main" id="{691888CA-B729-5E4D-A669-0AE7512417B5}"/>
              </a:ext>
            </a:extLst>
          </p:cNvPr>
          <p:cNvPicPr>
            <a:picLocks noChangeAspect="1"/>
          </p:cNvPicPr>
          <p:nvPr/>
        </p:nvPicPr>
        <p:blipFill>
          <a:blip r:embed="rId3"/>
          <a:srcRect b="15583"/>
          <a:stretch/>
        </p:blipFill>
        <p:spPr>
          <a:xfrm>
            <a:off x="8576399" y="4681954"/>
            <a:ext cx="491400" cy="381366"/>
          </a:xfrm>
          <a:prstGeom prst="rect">
            <a:avLst/>
          </a:prstGeom>
        </p:spPr>
      </p:pic>
      <p:sp>
        <p:nvSpPr>
          <p:cNvPr id="5" name="TextBox 4">
            <a:extLst>
              <a:ext uri="{FF2B5EF4-FFF2-40B4-BE49-F238E27FC236}">
                <a16:creationId xmlns:a16="http://schemas.microsoft.com/office/drawing/2014/main" id="{E299BB33-74DF-271F-FDD7-DE2114543E11}"/>
              </a:ext>
            </a:extLst>
          </p:cNvPr>
          <p:cNvSpPr txBox="1"/>
          <p:nvPr/>
        </p:nvSpPr>
        <p:spPr>
          <a:xfrm>
            <a:off x="4548376" y="1503138"/>
            <a:ext cx="4094328" cy="2893100"/>
          </a:xfrm>
          <a:prstGeom prst="rect">
            <a:avLst/>
          </a:prstGeom>
          <a:noFill/>
        </p:spPr>
        <p:txBody>
          <a:bodyPr wrap="square">
            <a:spAutoFit/>
          </a:bodyPr>
          <a:lstStyle/>
          <a:p>
            <a:pPr marL="285750" indent="-285750" algn="just">
              <a:buClr>
                <a:schemeClr val="bg1"/>
              </a:buClr>
              <a:buFont typeface="Wingdings" panose="05000000000000000000" pitchFamily="2" charset="2"/>
              <a:buChar char="q"/>
            </a:pPr>
            <a:r>
              <a:rPr lang="en-GB" b="1" dirty="0">
                <a:solidFill>
                  <a:schemeClr val="tx2">
                    <a:lumMod val="60000"/>
                    <a:lumOff val="40000"/>
                  </a:schemeClr>
                </a:solidFill>
                <a:latin typeface="Sofia Sans Semi Condensed"/>
              </a:rPr>
              <a:t>Logistics Dominates Vendor Categories: </a:t>
            </a:r>
            <a:r>
              <a:rPr lang="en-GB" dirty="0">
                <a:solidFill>
                  <a:schemeClr val="bg1"/>
                </a:solidFill>
                <a:latin typeface="Sofia Sans Semi Condensed"/>
              </a:rPr>
              <a:t>Logistics accounts for a significant portion (40%) of the top 5 vendors, suggesting that this category plays a crucial role in the supply chain or overall business operations.</a:t>
            </a:r>
          </a:p>
          <a:p>
            <a:pPr marL="285750" indent="-285750" algn="just">
              <a:buClr>
                <a:schemeClr val="bg1"/>
              </a:buClr>
              <a:buFont typeface="Wingdings" panose="05000000000000000000" pitchFamily="2" charset="2"/>
              <a:buChar char="q"/>
            </a:pPr>
            <a:r>
              <a:rPr lang="en-GB" b="1" dirty="0">
                <a:solidFill>
                  <a:schemeClr val="tx2">
                    <a:lumMod val="60000"/>
                    <a:lumOff val="40000"/>
                  </a:schemeClr>
                </a:solidFill>
                <a:latin typeface="Sofia Sans Semi Condensed"/>
              </a:rPr>
              <a:t>Packaging and Mechanics Follow: </a:t>
            </a:r>
            <a:r>
              <a:rPr lang="en-GB" dirty="0">
                <a:solidFill>
                  <a:schemeClr val="bg1"/>
                </a:solidFill>
                <a:latin typeface="Sofia Sans Semi Condensed"/>
              </a:rPr>
              <a:t>Packaging and Mechanics each represent 22% of the top 5 vendors, indicating their importance in the supply chain as well.</a:t>
            </a:r>
          </a:p>
          <a:p>
            <a:pPr marL="285750" indent="-285750" algn="just">
              <a:buClr>
                <a:schemeClr val="bg1"/>
              </a:buClr>
              <a:buFont typeface="Wingdings" panose="05000000000000000000" pitchFamily="2" charset="2"/>
              <a:buChar char="q"/>
            </a:pPr>
            <a:r>
              <a:rPr lang="en-GB" b="1" dirty="0">
                <a:solidFill>
                  <a:schemeClr val="tx2">
                    <a:lumMod val="60000"/>
                    <a:lumOff val="40000"/>
                  </a:schemeClr>
                </a:solidFill>
                <a:latin typeface="Sofia Sans Semi Condensed"/>
              </a:rPr>
              <a:t>Other Categories Contribute: </a:t>
            </a:r>
            <a:r>
              <a:rPr lang="en-GB" dirty="0">
                <a:solidFill>
                  <a:schemeClr val="bg1"/>
                </a:solidFill>
                <a:latin typeface="Sofia Sans Semi Condensed"/>
              </a:rPr>
              <a:t>The remaining 19% is distributed among other categories, suggesting a diverse range of vendors involved in the business.</a:t>
            </a:r>
            <a:endParaRPr lang="en-US" dirty="0">
              <a:solidFill>
                <a:schemeClr val="bg1"/>
              </a:solidFill>
              <a:latin typeface="Sofia Sans Semi Condensed"/>
            </a:endParaRPr>
          </a:p>
        </p:txBody>
      </p:sp>
      <p:graphicFrame>
        <p:nvGraphicFramePr>
          <p:cNvPr id="3" name="Chart 2">
            <a:extLst>
              <a:ext uri="{FF2B5EF4-FFF2-40B4-BE49-F238E27FC236}">
                <a16:creationId xmlns:a16="http://schemas.microsoft.com/office/drawing/2014/main" id="{CAFAD17B-D972-73DC-1F56-7759985997D8}"/>
              </a:ext>
            </a:extLst>
          </p:cNvPr>
          <p:cNvGraphicFramePr>
            <a:graphicFrameLocks/>
          </p:cNvGraphicFramePr>
          <p:nvPr>
            <p:extLst>
              <p:ext uri="{D42A27DB-BD31-4B8C-83A1-F6EECF244321}">
                <p14:modId xmlns:p14="http://schemas.microsoft.com/office/powerpoint/2010/main" val="2006385606"/>
              </p:ext>
            </p:extLst>
          </p:nvPr>
        </p:nvGraphicFramePr>
        <p:xfrm>
          <a:off x="369010" y="1347952"/>
          <a:ext cx="4179366" cy="289838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22139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2A2A8C-FCA3-53ED-FCA0-003C65474D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D0814E-2EF6-6BDF-DAC0-1DAB1D9C4075}"/>
              </a:ext>
            </a:extLst>
          </p:cNvPr>
          <p:cNvSpPr>
            <a:spLocks noGrp="1"/>
          </p:cNvSpPr>
          <p:nvPr>
            <p:ph type="ctrTitle"/>
          </p:nvPr>
        </p:nvSpPr>
        <p:spPr/>
        <p:txBody>
          <a:bodyPr/>
          <a:lstStyle/>
          <a:p>
            <a:r>
              <a:rPr lang="en-GB" dirty="0"/>
              <a:t>Date</a:t>
            </a:r>
          </a:p>
        </p:txBody>
      </p:sp>
    </p:spTree>
    <p:extLst>
      <p:ext uri="{BB962C8B-B14F-4D97-AF65-F5344CB8AC3E}">
        <p14:creationId xmlns:p14="http://schemas.microsoft.com/office/powerpoint/2010/main" val="39221203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0">
          <a:extLst>
            <a:ext uri="{FF2B5EF4-FFF2-40B4-BE49-F238E27FC236}">
              <a16:creationId xmlns:a16="http://schemas.microsoft.com/office/drawing/2014/main" id="{9BD3E528-2649-EBC7-36EE-00D8FF81B65C}"/>
            </a:ext>
          </a:extLst>
        </p:cNvPr>
        <p:cNvGrpSpPr/>
        <p:nvPr/>
      </p:nvGrpSpPr>
      <p:grpSpPr>
        <a:xfrm>
          <a:off x="0" y="0"/>
          <a:ext cx="0" cy="0"/>
          <a:chOff x="0" y="0"/>
          <a:chExt cx="0" cy="0"/>
        </a:xfrm>
      </p:grpSpPr>
      <p:sp>
        <p:nvSpPr>
          <p:cNvPr id="396" name="Google Shape;396;p52">
            <a:extLst>
              <a:ext uri="{FF2B5EF4-FFF2-40B4-BE49-F238E27FC236}">
                <a16:creationId xmlns:a16="http://schemas.microsoft.com/office/drawing/2014/main" id="{43CC947C-170B-C3C4-BD12-A5166706A534}"/>
              </a:ext>
            </a:extLst>
          </p:cNvPr>
          <p:cNvSpPr txBox="1">
            <a:spLocks noGrp="1"/>
          </p:cNvSpPr>
          <p:nvPr>
            <p:ph type="title" idx="9"/>
          </p:nvPr>
        </p:nvSpPr>
        <p:spPr>
          <a:xfrm>
            <a:off x="369010" y="411987"/>
            <a:ext cx="8358733" cy="935965"/>
          </a:xfrm>
          <a:prstGeom prst="rect">
            <a:avLst/>
          </a:prstGeom>
        </p:spPr>
        <p:txBody>
          <a:bodyPr spcFirstLastPara="1" wrap="square" lIns="91425" tIns="91425" rIns="91425" bIns="91425" anchor="t" anchorCtr="0">
            <a:noAutofit/>
          </a:bodyPr>
          <a:lstStyle/>
          <a:p>
            <a:pPr algn="ctr" rtl="0">
              <a:defRPr sz="1400" b="0" i="0" u="none" strike="noStrike" kern="1200" spc="0" baseline="0">
                <a:solidFill>
                  <a:sysClr val="windowText" lastClr="000000">
                    <a:lumMod val="65000"/>
                    <a:lumOff val="35000"/>
                  </a:sysClr>
                </a:solidFill>
                <a:latin typeface="+mn-lt"/>
                <a:ea typeface="+mn-ea"/>
                <a:cs typeface="+mn-cs"/>
              </a:defRPr>
            </a:pPr>
            <a:r>
              <a:rPr lang="en-GB" sz="2800" kern="1200" dirty="0">
                <a:solidFill>
                  <a:srgbClr val="F8F8F8"/>
                </a:solidFill>
                <a:latin typeface="Orbitron Medium" panose="020B0604020202020204" charset="0"/>
                <a:ea typeface="+mn-ea"/>
                <a:cs typeface="+mn-cs"/>
              </a:rPr>
              <a:t>Summer Surge: Downtime Fluctuations Throughout the Year</a:t>
            </a:r>
            <a:endParaRPr lang="en-US" sz="2800" kern="1200" dirty="0">
              <a:solidFill>
                <a:srgbClr val="F8F8F8"/>
              </a:solidFill>
              <a:latin typeface="Orbitron Medium" panose="020B0604020202020204" charset="0"/>
              <a:ea typeface="+mn-ea"/>
              <a:cs typeface="+mn-cs"/>
            </a:endParaRPr>
          </a:p>
        </p:txBody>
      </p:sp>
      <p:pic>
        <p:nvPicPr>
          <p:cNvPr id="6" name="Picture 5" descr="A logo of a globe with a graduation cap&#10;&#10;Description automatically generated">
            <a:extLst>
              <a:ext uri="{FF2B5EF4-FFF2-40B4-BE49-F238E27FC236}">
                <a16:creationId xmlns:a16="http://schemas.microsoft.com/office/drawing/2014/main" id="{2D58CE4F-8D68-F578-7762-F4AC90ADCDDE}"/>
              </a:ext>
            </a:extLst>
          </p:cNvPr>
          <p:cNvPicPr>
            <a:picLocks noChangeAspect="1"/>
          </p:cNvPicPr>
          <p:nvPr/>
        </p:nvPicPr>
        <p:blipFill>
          <a:blip r:embed="rId3"/>
          <a:srcRect b="15583"/>
          <a:stretch/>
        </p:blipFill>
        <p:spPr>
          <a:xfrm>
            <a:off x="8576399" y="4681954"/>
            <a:ext cx="491400" cy="381366"/>
          </a:xfrm>
          <a:prstGeom prst="rect">
            <a:avLst/>
          </a:prstGeom>
        </p:spPr>
      </p:pic>
      <p:sp>
        <p:nvSpPr>
          <p:cNvPr id="5" name="TextBox 4">
            <a:extLst>
              <a:ext uri="{FF2B5EF4-FFF2-40B4-BE49-F238E27FC236}">
                <a16:creationId xmlns:a16="http://schemas.microsoft.com/office/drawing/2014/main" id="{1F992BE3-D8A3-75E5-6C59-FE143C5F3BF0}"/>
              </a:ext>
            </a:extLst>
          </p:cNvPr>
          <p:cNvSpPr txBox="1"/>
          <p:nvPr/>
        </p:nvSpPr>
        <p:spPr>
          <a:xfrm>
            <a:off x="4548376" y="1407526"/>
            <a:ext cx="4094328" cy="3323987"/>
          </a:xfrm>
          <a:prstGeom prst="rect">
            <a:avLst/>
          </a:prstGeom>
          <a:noFill/>
        </p:spPr>
        <p:txBody>
          <a:bodyPr wrap="square">
            <a:spAutoFit/>
          </a:bodyPr>
          <a:lstStyle/>
          <a:p>
            <a:pPr marL="285750" indent="-285750" algn="just">
              <a:buClr>
                <a:schemeClr val="bg1"/>
              </a:buClr>
              <a:buFont typeface="Wingdings" panose="05000000000000000000" pitchFamily="2" charset="2"/>
              <a:buChar char="q"/>
            </a:pPr>
            <a:r>
              <a:rPr lang="en-GB" b="1" dirty="0">
                <a:solidFill>
                  <a:schemeClr val="tx2">
                    <a:lumMod val="60000"/>
                    <a:lumOff val="40000"/>
                  </a:schemeClr>
                </a:solidFill>
                <a:latin typeface="Sofia Sans Semi Condensed"/>
              </a:rPr>
              <a:t>Initial Decrease:</a:t>
            </a:r>
            <a:r>
              <a:rPr lang="en-GB" dirty="0">
                <a:solidFill>
                  <a:schemeClr val="bg1"/>
                </a:solidFill>
                <a:latin typeface="Sofia Sans Semi Condensed"/>
              </a:rPr>
              <a:t> The trend line starts with a decline from January to February, suggesting an improvement in operational efficiency or a reduction in disruptions during that period.</a:t>
            </a:r>
          </a:p>
          <a:p>
            <a:pPr marL="285750" indent="-285750" algn="just">
              <a:buClr>
                <a:schemeClr val="bg1"/>
              </a:buClr>
              <a:buFont typeface="Wingdings" panose="05000000000000000000" pitchFamily="2" charset="2"/>
              <a:buChar char="q"/>
            </a:pPr>
            <a:r>
              <a:rPr lang="en-GB" b="1" dirty="0">
                <a:solidFill>
                  <a:schemeClr val="tx2">
                    <a:lumMod val="60000"/>
                    <a:lumOff val="40000"/>
                  </a:schemeClr>
                </a:solidFill>
                <a:latin typeface="Sofia Sans Semi Condensed"/>
              </a:rPr>
              <a:t>Mid-Year Spike: </a:t>
            </a:r>
            <a:r>
              <a:rPr lang="en-GB" dirty="0">
                <a:solidFill>
                  <a:schemeClr val="bg1"/>
                </a:solidFill>
                <a:latin typeface="Sofia Sans Semi Condensed"/>
              </a:rPr>
              <a:t>A significant increase in downtime occurs between June and July, indicating potential challenges or disruptions during this timeframe.</a:t>
            </a:r>
          </a:p>
          <a:p>
            <a:pPr marL="285750" indent="-285750" algn="just">
              <a:buClr>
                <a:schemeClr val="bg1"/>
              </a:buClr>
              <a:buFont typeface="Wingdings" panose="05000000000000000000" pitchFamily="2" charset="2"/>
              <a:buChar char="q"/>
            </a:pPr>
            <a:r>
              <a:rPr lang="en-GB" b="1" dirty="0">
                <a:solidFill>
                  <a:schemeClr val="tx2">
                    <a:lumMod val="60000"/>
                    <a:lumOff val="40000"/>
                  </a:schemeClr>
                </a:solidFill>
                <a:latin typeface="Sofia Sans Semi Condensed"/>
              </a:rPr>
              <a:t>Summer Recovery: </a:t>
            </a:r>
            <a:r>
              <a:rPr lang="en-GB" dirty="0">
                <a:solidFill>
                  <a:schemeClr val="bg1"/>
                </a:solidFill>
                <a:latin typeface="Sofia Sans Semi Condensed"/>
              </a:rPr>
              <a:t>The line then dips back down from July to September, suggesting a recovery in operational performance.</a:t>
            </a:r>
          </a:p>
          <a:p>
            <a:pPr marL="285750" indent="-285750" algn="just">
              <a:buClr>
                <a:schemeClr val="bg1"/>
              </a:buClr>
              <a:buFont typeface="Wingdings" panose="05000000000000000000" pitchFamily="2" charset="2"/>
              <a:buChar char="q"/>
            </a:pPr>
            <a:r>
              <a:rPr lang="en-GB" b="1" dirty="0">
                <a:solidFill>
                  <a:schemeClr val="tx2">
                    <a:lumMod val="60000"/>
                    <a:lumOff val="40000"/>
                  </a:schemeClr>
                </a:solidFill>
                <a:latin typeface="Sofia Sans Semi Condensed"/>
              </a:rPr>
              <a:t>Late-Year Upsurge: </a:t>
            </a:r>
            <a:r>
              <a:rPr lang="en-GB" dirty="0">
                <a:solidFill>
                  <a:schemeClr val="bg1"/>
                </a:solidFill>
                <a:latin typeface="Sofia Sans Semi Condensed"/>
              </a:rPr>
              <a:t>A final spike in downtime is observed from October to December, indicating potential issues or challenges towards the end of the year.</a:t>
            </a:r>
            <a:endParaRPr lang="en-US" dirty="0">
              <a:solidFill>
                <a:schemeClr val="bg1"/>
              </a:solidFill>
              <a:latin typeface="Sofia Sans Semi Condensed"/>
            </a:endParaRPr>
          </a:p>
        </p:txBody>
      </p:sp>
      <p:graphicFrame>
        <p:nvGraphicFramePr>
          <p:cNvPr id="2" name="Chart 1">
            <a:extLst>
              <a:ext uri="{FF2B5EF4-FFF2-40B4-BE49-F238E27FC236}">
                <a16:creationId xmlns:a16="http://schemas.microsoft.com/office/drawing/2014/main" id="{EB3BAA4C-0FC7-4C3A-B03A-18F08684FD66}"/>
              </a:ext>
            </a:extLst>
          </p:cNvPr>
          <p:cNvGraphicFramePr>
            <a:graphicFrameLocks/>
          </p:cNvGraphicFramePr>
          <p:nvPr>
            <p:extLst>
              <p:ext uri="{D42A27DB-BD31-4B8C-83A1-F6EECF244321}">
                <p14:modId xmlns:p14="http://schemas.microsoft.com/office/powerpoint/2010/main" val="2803917601"/>
              </p:ext>
            </p:extLst>
          </p:nvPr>
        </p:nvGraphicFramePr>
        <p:xfrm>
          <a:off x="369011" y="1503138"/>
          <a:ext cx="4266051" cy="2720975"/>
        </p:xfrm>
        <a:graphic>
          <a:graphicData uri="http://schemas.openxmlformats.org/drawingml/2006/chart">
            <c:chart xmlns:c="http://schemas.openxmlformats.org/drawingml/2006/chart" xmlns:r="http://schemas.openxmlformats.org/officeDocument/2006/relationships" r:id="rId4"/>
          </a:graphicData>
        </a:graphic>
      </p:graphicFrame>
      <p:sp>
        <p:nvSpPr>
          <p:cNvPr id="4" name="Oval 3">
            <a:extLst>
              <a:ext uri="{FF2B5EF4-FFF2-40B4-BE49-F238E27FC236}">
                <a16:creationId xmlns:a16="http://schemas.microsoft.com/office/drawing/2014/main" id="{00F83FDD-4942-C4A8-20A7-BC0768480F5F}"/>
              </a:ext>
            </a:extLst>
          </p:cNvPr>
          <p:cNvSpPr/>
          <p:nvPr/>
        </p:nvSpPr>
        <p:spPr>
          <a:xfrm>
            <a:off x="1355833" y="2476172"/>
            <a:ext cx="220717" cy="22268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7" name="Oval 6">
            <a:extLst>
              <a:ext uri="{FF2B5EF4-FFF2-40B4-BE49-F238E27FC236}">
                <a16:creationId xmlns:a16="http://schemas.microsoft.com/office/drawing/2014/main" id="{00F83FDD-4942-C4A8-20A7-BC0768480F5F}"/>
              </a:ext>
            </a:extLst>
          </p:cNvPr>
          <p:cNvSpPr/>
          <p:nvPr/>
        </p:nvSpPr>
        <p:spPr>
          <a:xfrm>
            <a:off x="2304967" y="1955910"/>
            <a:ext cx="220717" cy="22268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8" name="Oval 7">
            <a:extLst>
              <a:ext uri="{FF2B5EF4-FFF2-40B4-BE49-F238E27FC236}">
                <a16:creationId xmlns:a16="http://schemas.microsoft.com/office/drawing/2014/main" id="{00F83FDD-4942-C4A8-20A7-BC0768480F5F}"/>
              </a:ext>
            </a:extLst>
          </p:cNvPr>
          <p:cNvSpPr/>
          <p:nvPr/>
        </p:nvSpPr>
        <p:spPr>
          <a:xfrm>
            <a:off x="2624958" y="1955910"/>
            <a:ext cx="220717" cy="22268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2265085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About The Data</a:t>
            </a:r>
            <a:endParaRPr dirty="0"/>
          </a:p>
        </p:txBody>
      </p:sp>
      <p:sp>
        <p:nvSpPr>
          <p:cNvPr id="268" name="Google Shape;268;p40"/>
          <p:cNvSpPr txBox="1">
            <a:spLocks noGrp="1"/>
          </p:cNvSpPr>
          <p:nvPr>
            <p:ph type="subTitle" idx="2"/>
          </p:nvPr>
        </p:nvSpPr>
        <p:spPr>
          <a:xfrm>
            <a:off x="886548" y="1361699"/>
            <a:ext cx="7131512" cy="2678037"/>
          </a:xfrm>
          <a:prstGeom prst="rect">
            <a:avLst/>
          </a:prstGeom>
        </p:spPr>
        <p:txBody>
          <a:bodyPr spcFirstLastPara="1" wrap="square" lIns="91425" tIns="91425" rIns="91425" bIns="91425" anchor="t" anchorCtr="0">
            <a:noAutofit/>
          </a:bodyPr>
          <a:lstStyle/>
          <a:p>
            <a:pPr marL="139700" indent="0" algn="just" fontAlgn="base"/>
            <a:r>
              <a:rPr lang="en-US" dirty="0"/>
              <a:t>This is an analysis project of Suppliers "Vendors" Quality and Manufacturing Downtime. Here we deal with a data set of how much some vendors' materials quality is. </a:t>
            </a:r>
          </a:p>
          <a:p>
            <a:pPr marL="139700" indent="0" algn="just" fontAlgn="base"/>
            <a:endParaRPr lang="en-US" dirty="0"/>
          </a:p>
          <a:p>
            <a:pPr marL="139700" indent="0" algn="just" fontAlgn="base"/>
            <a:r>
              <a:rPr lang="en-US" dirty="0"/>
              <a:t>We aim for two main objectives: </a:t>
            </a:r>
          </a:p>
          <a:p>
            <a:pPr algn="just" fontAlgn="base">
              <a:buFont typeface="Arial" panose="020B0604020202020204" pitchFamily="34" charset="0"/>
              <a:buChar char="•"/>
            </a:pPr>
            <a:r>
              <a:rPr lang="en-US" dirty="0"/>
              <a:t>To understand who the best and worst suppliers are.</a:t>
            </a:r>
          </a:p>
          <a:p>
            <a:pPr algn="just" fontAlgn="base">
              <a:buFont typeface="Arial" panose="020B0604020202020204" pitchFamily="34" charset="0"/>
              <a:buChar char="•"/>
            </a:pPr>
            <a:r>
              <a:rPr lang="en-US" dirty="0"/>
              <a:t>Identify which plants do a better job finding and rejecting defects, to minimize downtime.</a:t>
            </a:r>
          </a:p>
          <a:p>
            <a:pPr algn="just" fontAlgn="base">
              <a:buFont typeface="Arial" panose="020B0604020202020204" pitchFamily="34" charset="0"/>
              <a:buChar char="•"/>
            </a:pPr>
            <a:endParaRPr lang="en-US" dirty="0"/>
          </a:p>
          <a:p>
            <a:pPr marL="139700" indent="0" algn="just"/>
            <a:r>
              <a:rPr lang="en-US" dirty="0"/>
              <a:t>Downtime is the Time during which production is stopped, during setup for an operation, when making repairs, or when stoppages occur due to supply or labor shortages. Defects are imperfections or errors of any type that affect materials.</a:t>
            </a:r>
            <a:endParaRPr dirty="0"/>
          </a:p>
        </p:txBody>
      </p:sp>
      <p:pic>
        <p:nvPicPr>
          <p:cNvPr id="2" name="Picture 1" descr="A logo of a globe with a graduation cap&#10;&#10;Description automatically generated">
            <a:extLst>
              <a:ext uri="{FF2B5EF4-FFF2-40B4-BE49-F238E27FC236}">
                <a16:creationId xmlns:a16="http://schemas.microsoft.com/office/drawing/2014/main" id="{54031101-F2A5-77E0-4775-3FD0489F79B5}"/>
              </a:ext>
            </a:extLst>
          </p:cNvPr>
          <p:cNvPicPr>
            <a:picLocks noChangeAspect="1"/>
          </p:cNvPicPr>
          <p:nvPr/>
        </p:nvPicPr>
        <p:blipFill>
          <a:blip r:embed="rId3"/>
          <a:srcRect b="15583"/>
          <a:stretch/>
        </p:blipFill>
        <p:spPr>
          <a:xfrm>
            <a:off x="8576399" y="4681954"/>
            <a:ext cx="491400" cy="38136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80">
          <a:extLst>
            <a:ext uri="{FF2B5EF4-FFF2-40B4-BE49-F238E27FC236}">
              <a16:creationId xmlns:a16="http://schemas.microsoft.com/office/drawing/2014/main" id="{BDA77DF3-7C7A-23A7-A4D0-058E7270F7C8}"/>
            </a:ext>
          </a:extLst>
        </p:cNvPr>
        <p:cNvGrpSpPr/>
        <p:nvPr/>
      </p:nvGrpSpPr>
      <p:grpSpPr>
        <a:xfrm>
          <a:off x="0" y="0"/>
          <a:ext cx="0" cy="0"/>
          <a:chOff x="0" y="0"/>
          <a:chExt cx="0" cy="0"/>
        </a:xfrm>
      </p:grpSpPr>
      <p:sp>
        <p:nvSpPr>
          <p:cNvPr id="396" name="Google Shape;396;p52">
            <a:extLst>
              <a:ext uri="{FF2B5EF4-FFF2-40B4-BE49-F238E27FC236}">
                <a16:creationId xmlns:a16="http://schemas.microsoft.com/office/drawing/2014/main" id="{A0451B3F-B99D-0C69-5762-A0D899466C86}"/>
              </a:ext>
            </a:extLst>
          </p:cNvPr>
          <p:cNvSpPr txBox="1">
            <a:spLocks noGrp="1"/>
          </p:cNvSpPr>
          <p:nvPr>
            <p:ph type="title" idx="9"/>
          </p:nvPr>
        </p:nvSpPr>
        <p:spPr>
          <a:xfrm>
            <a:off x="369010" y="411988"/>
            <a:ext cx="8358733" cy="616138"/>
          </a:xfrm>
          <a:prstGeom prst="rect">
            <a:avLst/>
          </a:prstGeom>
        </p:spPr>
        <p:txBody>
          <a:bodyPr spcFirstLastPara="1" wrap="square" lIns="91425" tIns="91425" rIns="91425" bIns="91425" anchor="t" anchorCtr="0">
            <a:noAutofit/>
          </a:bodyPr>
          <a:lstStyle/>
          <a:p>
            <a:pPr algn="ctr" rtl="0">
              <a:defRPr sz="1400" b="0" i="0" u="none" strike="noStrike" kern="1200" spc="0" baseline="0">
                <a:solidFill>
                  <a:sysClr val="windowText" lastClr="000000">
                    <a:lumMod val="65000"/>
                    <a:lumOff val="35000"/>
                  </a:sysClr>
                </a:solidFill>
                <a:latin typeface="+mn-lt"/>
                <a:ea typeface="+mn-ea"/>
                <a:cs typeface="+mn-cs"/>
              </a:defRPr>
            </a:pPr>
            <a:r>
              <a:rPr lang="en-US" sz="2800" kern="1200" dirty="0">
                <a:solidFill>
                  <a:srgbClr val="F8F8F8"/>
                </a:solidFill>
                <a:latin typeface="Orbitron Medium" panose="020B0604020202020204" charset="0"/>
                <a:ea typeface="+mn-ea"/>
                <a:cs typeface="+mn-cs"/>
              </a:rPr>
              <a:t>Impact Type Trend Analysis</a:t>
            </a:r>
          </a:p>
        </p:txBody>
      </p:sp>
      <p:pic>
        <p:nvPicPr>
          <p:cNvPr id="6" name="Picture 5" descr="A logo of a globe with a graduation cap&#10;&#10;Description automatically generated">
            <a:extLst>
              <a:ext uri="{FF2B5EF4-FFF2-40B4-BE49-F238E27FC236}">
                <a16:creationId xmlns:a16="http://schemas.microsoft.com/office/drawing/2014/main" id="{60BFA66E-9655-599C-3688-90D94BAA3678}"/>
              </a:ext>
            </a:extLst>
          </p:cNvPr>
          <p:cNvPicPr>
            <a:picLocks noChangeAspect="1"/>
          </p:cNvPicPr>
          <p:nvPr/>
        </p:nvPicPr>
        <p:blipFill>
          <a:blip r:embed="rId3"/>
          <a:srcRect b="15583"/>
          <a:stretch/>
        </p:blipFill>
        <p:spPr>
          <a:xfrm>
            <a:off x="8576399" y="4681954"/>
            <a:ext cx="491400" cy="381366"/>
          </a:xfrm>
          <a:prstGeom prst="rect">
            <a:avLst/>
          </a:prstGeom>
        </p:spPr>
      </p:pic>
      <p:sp>
        <p:nvSpPr>
          <p:cNvPr id="5" name="TextBox 4">
            <a:extLst>
              <a:ext uri="{FF2B5EF4-FFF2-40B4-BE49-F238E27FC236}">
                <a16:creationId xmlns:a16="http://schemas.microsoft.com/office/drawing/2014/main" id="{38F6CD05-C54B-12D4-27FA-B3F8AD25BE22}"/>
              </a:ext>
            </a:extLst>
          </p:cNvPr>
          <p:cNvSpPr txBox="1"/>
          <p:nvPr/>
        </p:nvSpPr>
        <p:spPr>
          <a:xfrm>
            <a:off x="4572000" y="1695367"/>
            <a:ext cx="4094328" cy="2462213"/>
          </a:xfrm>
          <a:prstGeom prst="rect">
            <a:avLst/>
          </a:prstGeom>
          <a:noFill/>
        </p:spPr>
        <p:txBody>
          <a:bodyPr wrap="square">
            <a:spAutoFit/>
          </a:bodyPr>
          <a:lstStyle/>
          <a:p>
            <a:pPr marL="285750" indent="-285750" algn="just">
              <a:buClr>
                <a:schemeClr val="bg1"/>
              </a:buClr>
              <a:buFont typeface="Wingdings" panose="05000000000000000000" pitchFamily="2" charset="2"/>
              <a:buChar char="q"/>
            </a:pPr>
            <a:r>
              <a:rPr lang="en-GB" b="1" dirty="0">
                <a:solidFill>
                  <a:schemeClr val="tx2">
                    <a:lumMod val="60000"/>
                    <a:lumOff val="40000"/>
                  </a:schemeClr>
                </a:solidFill>
                <a:latin typeface="Sofia Sans Semi Condensed"/>
              </a:rPr>
              <a:t>Initial Decline: </a:t>
            </a:r>
            <a:r>
              <a:rPr lang="en-GB" dirty="0">
                <a:solidFill>
                  <a:schemeClr val="bg1"/>
                </a:solidFill>
                <a:latin typeface="Sofia Sans Semi Condensed"/>
              </a:rPr>
              <a:t>The trend line starts with a decrease from January to February, suggesting a reduction in the impact of defects or issues during that period.</a:t>
            </a:r>
          </a:p>
          <a:p>
            <a:pPr marL="285750" indent="-285750" algn="just">
              <a:buClr>
                <a:schemeClr val="bg1"/>
              </a:buClr>
              <a:buFont typeface="Wingdings" panose="05000000000000000000" pitchFamily="2" charset="2"/>
              <a:buChar char="q"/>
            </a:pPr>
            <a:r>
              <a:rPr lang="en-GB" b="1" dirty="0">
                <a:solidFill>
                  <a:schemeClr val="tx2">
                    <a:lumMod val="60000"/>
                    <a:lumOff val="40000"/>
                  </a:schemeClr>
                </a:solidFill>
                <a:latin typeface="Sofia Sans Semi Condensed"/>
              </a:rPr>
              <a:t>Mid-Year Fluctuations: </a:t>
            </a:r>
            <a:r>
              <a:rPr lang="en-GB" dirty="0">
                <a:solidFill>
                  <a:schemeClr val="bg1"/>
                </a:solidFill>
                <a:latin typeface="Sofia Sans Semi Condensed"/>
              </a:rPr>
              <a:t>The line exhibits fluctuations between March and August, indicating varying levels of impact throughout this timeframe.</a:t>
            </a:r>
          </a:p>
          <a:p>
            <a:pPr marL="285750" indent="-285750" algn="just">
              <a:buClr>
                <a:schemeClr val="bg1"/>
              </a:buClr>
              <a:buFont typeface="Wingdings" panose="05000000000000000000" pitchFamily="2" charset="2"/>
              <a:buChar char="q"/>
            </a:pPr>
            <a:r>
              <a:rPr lang="en-GB" b="1" dirty="0">
                <a:solidFill>
                  <a:schemeClr val="tx2">
                    <a:lumMod val="60000"/>
                    <a:lumOff val="40000"/>
                  </a:schemeClr>
                </a:solidFill>
                <a:latin typeface="Sofia Sans Semi Condensed"/>
              </a:rPr>
              <a:t>Late-Year Stability: </a:t>
            </a:r>
            <a:r>
              <a:rPr lang="en-GB" dirty="0">
                <a:solidFill>
                  <a:schemeClr val="bg1"/>
                </a:solidFill>
                <a:latin typeface="Sofia Sans Semi Condensed"/>
              </a:rPr>
              <a:t>The trend line becomes relatively stable from September to December, suggesting a more consistent level of impact.</a:t>
            </a:r>
            <a:endParaRPr lang="en-US" dirty="0">
              <a:solidFill>
                <a:schemeClr val="bg1"/>
              </a:solidFill>
              <a:latin typeface="Sofia Sans Semi Condensed"/>
            </a:endParaRPr>
          </a:p>
        </p:txBody>
      </p:sp>
      <p:graphicFrame>
        <p:nvGraphicFramePr>
          <p:cNvPr id="3" name="Chart 2">
            <a:extLst>
              <a:ext uri="{FF2B5EF4-FFF2-40B4-BE49-F238E27FC236}">
                <a16:creationId xmlns:a16="http://schemas.microsoft.com/office/drawing/2014/main" id="{D4037454-2333-8EFF-60CB-8FFD2A5768A6}"/>
              </a:ext>
            </a:extLst>
          </p:cNvPr>
          <p:cNvGraphicFramePr>
            <a:graphicFrameLocks/>
          </p:cNvGraphicFramePr>
          <p:nvPr>
            <p:extLst>
              <p:ext uri="{D42A27DB-BD31-4B8C-83A1-F6EECF244321}">
                <p14:modId xmlns:p14="http://schemas.microsoft.com/office/powerpoint/2010/main" val="3110636697"/>
              </p:ext>
            </p:extLst>
          </p:nvPr>
        </p:nvGraphicFramePr>
        <p:xfrm>
          <a:off x="369010" y="1347951"/>
          <a:ext cx="4202990" cy="3129455"/>
        </p:xfrm>
        <a:graphic>
          <a:graphicData uri="http://schemas.openxmlformats.org/drawingml/2006/chart">
            <c:chart xmlns:c="http://schemas.openxmlformats.org/drawingml/2006/chart" xmlns:r="http://schemas.openxmlformats.org/officeDocument/2006/relationships" r:id="rId4"/>
          </a:graphicData>
        </a:graphic>
      </p:graphicFrame>
      <p:sp>
        <p:nvSpPr>
          <p:cNvPr id="9" name="Oval 8">
            <a:extLst>
              <a:ext uri="{FF2B5EF4-FFF2-40B4-BE49-F238E27FC236}">
                <a16:creationId xmlns:a16="http://schemas.microsoft.com/office/drawing/2014/main" id="{E22E1658-4781-06D4-1C0E-4CA44BB4D3D3}"/>
              </a:ext>
            </a:extLst>
          </p:cNvPr>
          <p:cNvSpPr/>
          <p:nvPr/>
        </p:nvSpPr>
        <p:spPr>
          <a:xfrm>
            <a:off x="819806" y="1814019"/>
            <a:ext cx="220717" cy="22268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10" name="Oval 9">
            <a:extLst>
              <a:ext uri="{FF2B5EF4-FFF2-40B4-BE49-F238E27FC236}">
                <a16:creationId xmlns:a16="http://schemas.microsoft.com/office/drawing/2014/main" id="{0800B3D7-633F-B931-AF66-203251D02ADC}"/>
              </a:ext>
            </a:extLst>
          </p:cNvPr>
          <p:cNvSpPr/>
          <p:nvPr/>
        </p:nvSpPr>
        <p:spPr>
          <a:xfrm>
            <a:off x="1428258" y="1949009"/>
            <a:ext cx="220717" cy="22268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11" name="Oval 10">
            <a:extLst>
              <a:ext uri="{FF2B5EF4-FFF2-40B4-BE49-F238E27FC236}">
                <a16:creationId xmlns:a16="http://schemas.microsoft.com/office/drawing/2014/main" id="{E3C1B8E3-BCE6-E382-5BAD-399B3BDFD7C3}"/>
              </a:ext>
            </a:extLst>
          </p:cNvPr>
          <p:cNvSpPr/>
          <p:nvPr/>
        </p:nvSpPr>
        <p:spPr>
          <a:xfrm>
            <a:off x="2332569" y="2246584"/>
            <a:ext cx="220717" cy="22268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12" name="Oval 11">
            <a:extLst>
              <a:ext uri="{FF2B5EF4-FFF2-40B4-BE49-F238E27FC236}">
                <a16:creationId xmlns:a16="http://schemas.microsoft.com/office/drawing/2014/main" id="{9CA09895-A75B-6E13-9D62-637ABDBC02D0}"/>
              </a:ext>
            </a:extLst>
          </p:cNvPr>
          <p:cNvSpPr/>
          <p:nvPr/>
        </p:nvSpPr>
        <p:spPr>
          <a:xfrm>
            <a:off x="2639709" y="2332307"/>
            <a:ext cx="220717" cy="22268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2478788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80">
          <a:extLst>
            <a:ext uri="{FF2B5EF4-FFF2-40B4-BE49-F238E27FC236}">
              <a16:creationId xmlns:a16="http://schemas.microsoft.com/office/drawing/2014/main" id="{63356A61-5D75-658A-1995-02FCF05FFDD8}"/>
            </a:ext>
          </a:extLst>
        </p:cNvPr>
        <p:cNvGrpSpPr/>
        <p:nvPr/>
      </p:nvGrpSpPr>
      <p:grpSpPr>
        <a:xfrm>
          <a:off x="0" y="0"/>
          <a:ext cx="0" cy="0"/>
          <a:chOff x="0" y="0"/>
          <a:chExt cx="0" cy="0"/>
        </a:xfrm>
      </p:grpSpPr>
      <p:sp>
        <p:nvSpPr>
          <p:cNvPr id="396" name="Google Shape;396;p52">
            <a:extLst>
              <a:ext uri="{FF2B5EF4-FFF2-40B4-BE49-F238E27FC236}">
                <a16:creationId xmlns:a16="http://schemas.microsoft.com/office/drawing/2014/main" id="{E96E2FAA-D696-F932-FA04-17C0AC7A5B87}"/>
              </a:ext>
            </a:extLst>
          </p:cNvPr>
          <p:cNvSpPr txBox="1">
            <a:spLocks noGrp="1"/>
          </p:cNvSpPr>
          <p:nvPr>
            <p:ph type="title" idx="9"/>
          </p:nvPr>
        </p:nvSpPr>
        <p:spPr>
          <a:xfrm>
            <a:off x="369010" y="411988"/>
            <a:ext cx="8358733" cy="616138"/>
          </a:xfrm>
          <a:prstGeom prst="rect">
            <a:avLst/>
          </a:prstGeom>
        </p:spPr>
        <p:txBody>
          <a:bodyPr spcFirstLastPara="1" wrap="square" lIns="91425" tIns="91425" rIns="91425" bIns="91425" anchor="t" anchorCtr="0">
            <a:noAutofit/>
          </a:bodyPr>
          <a:lstStyle/>
          <a:p>
            <a:pPr algn="ctr" rtl="0">
              <a:defRPr sz="1400" b="0" i="0" u="none" strike="noStrike" kern="1200" spc="0" baseline="0">
                <a:solidFill>
                  <a:sysClr val="windowText" lastClr="000000">
                    <a:lumMod val="65000"/>
                    <a:lumOff val="35000"/>
                  </a:sysClr>
                </a:solidFill>
                <a:latin typeface="+mn-lt"/>
                <a:ea typeface="+mn-ea"/>
                <a:cs typeface="+mn-cs"/>
              </a:defRPr>
            </a:pPr>
            <a:r>
              <a:rPr lang="en-US" sz="2800" kern="1200" dirty="0">
                <a:solidFill>
                  <a:srgbClr val="F8F8F8"/>
                </a:solidFill>
                <a:latin typeface="Orbitron Medium" panose="020B0604020202020204" charset="0"/>
                <a:ea typeface="+mn-ea"/>
                <a:cs typeface="+mn-cs"/>
              </a:rPr>
              <a:t>Impact Type Trend Analysis</a:t>
            </a:r>
          </a:p>
        </p:txBody>
      </p:sp>
      <p:pic>
        <p:nvPicPr>
          <p:cNvPr id="6" name="Picture 5" descr="A logo of a globe with a graduation cap&#10;&#10;Description automatically generated">
            <a:extLst>
              <a:ext uri="{FF2B5EF4-FFF2-40B4-BE49-F238E27FC236}">
                <a16:creationId xmlns:a16="http://schemas.microsoft.com/office/drawing/2014/main" id="{8DF62B69-79BA-E25D-0959-E63A8EABA11A}"/>
              </a:ext>
            </a:extLst>
          </p:cNvPr>
          <p:cNvPicPr>
            <a:picLocks noChangeAspect="1"/>
          </p:cNvPicPr>
          <p:nvPr/>
        </p:nvPicPr>
        <p:blipFill>
          <a:blip r:embed="rId3"/>
          <a:srcRect b="15583"/>
          <a:stretch/>
        </p:blipFill>
        <p:spPr>
          <a:xfrm>
            <a:off x="8576399" y="4681954"/>
            <a:ext cx="491400" cy="381366"/>
          </a:xfrm>
          <a:prstGeom prst="rect">
            <a:avLst/>
          </a:prstGeom>
        </p:spPr>
      </p:pic>
      <p:sp>
        <p:nvSpPr>
          <p:cNvPr id="5" name="TextBox 4">
            <a:extLst>
              <a:ext uri="{FF2B5EF4-FFF2-40B4-BE49-F238E27FC236}">
                <a16:creationId xmlns:a16="http://schemas.microsoft.com/office/drawing/2014/main" id="{32716886-4E08-C25C-92E4-81BEC255FB72}"/>
              </a:ext>
            </a:extLst>
          </p:cNvPr>
          <p:cNvSpPr txBox="1"/>
          <p:nvPr/>
        </p:nvSpPr>
        <p:spPr>
          <a:xfrm>
            <a:off x="4572000" y="1695367"/>
            <a:ext cx="4094328" cy="2246769"/>
          </a:xfrm>
          <a:prstGeom prst="rect">
            <a:avLst/>
          </a:prstGeom>
          <a:noFill/>
        </p:spPr>
        <p:txBody>
          <a:bodyPr wrap="square">
            <a:spAutoFit/>
          </a:bodyPr>
          <a:lstStyle/>
          <a:p>
            <a:pPr marL="285750" indent="-285750" algn="just">
              <a:buClr>
                <a:schemeClr val="bg1"/>
              </a:buClr>
              <a:buFont typeface="Wingdings" panose="05000000000000000000" pitchFamily="2" charset="2"/>
              <a:buChar char="q"/>
            </a:pPr>
            <a:r>
              <a:rPr lang="en-GB" b="1" dirty="0">
                <a:solidFill>
                  <a:schemeClr val="tx2">
                    <a:lumMod val="60000"/>
                    <a:lumOff val="40000"/>
                  </a:schemeClr>
                </a:solidFill>
                <a:latin typeface="Sofia Sans Semi Condensed"/>
              </a:rPr>
              <a:t>Initial Decline: </a:t>
            </a:r>
            <a:r>
              <a:rPr lang="en-GB" dirty="0">
                <a:solidFill>
                  <a:schemeClr val="bg1"/>
                </a:solidFill>
                <a:latin typeface="Sofia Sans Semi Condensed"/>
              </a:rPr>
              <a:t>The trend line starts with a decrease from January to February, suggesting a reduction in defect quantity during that period.</a:t>
            </a:r>
          </a:p>
          <a:p>
            <a:pPr marL="285750" indent="-285750" algn="just">
              <a:buClr>
                <a:schemeClr val="bg1"/>
              </a:buClr>
              <a:buFont typeface="Wingdings" panose="05000000000000000000" pitchFamily="2" charset="2"/>
              <a:buChar char="q"/>
            </a:pPr>
            <a:r>
              <a:rPr lang="en-GB" b="1" dirty="0">
                <a:solidFill>
                  <a:schemeClr val="tx2">
                    <a:lumMod val="60000"/>
                    <a:lumOff val="40000"/>
                  </a:schemeClr>
                </a:solidFill>
                <a:latin typeface="Sofia Sans Semi Condensed"/>
              </a:rPr>
              <a:t>Mid-Year Fluctuations: </a:t>
            </a:r>
            <a:r>
              <a:rPr lang="en-GB" dirty="0">
                <a:solidFill>
                  <a:schemeClr val="bg1"/>
                </a:solidFill>
                <a:latin typeface="Sofia Sans Semi Condensed"/>
              </a:rPr>
              <a:t>The line exhibits fluctuations between March and October, indicating varying levels of defects throughout this timeframe.</a:t>
            </a:r>
          </a:p>
          <a:p>
            <a:pPr marL="285750" indent="-285750" algn="just">
              <a:buClr>
                <a:schemeClr val="bg1"/>
              </a:buClr>
              <a:buFont typeface="Wingdings" panose="05000000000000000000" pitchFamily="2" charset="2"/>
              <a:buChar char="q"/>
            </a:pPr>
            <a:r>
              <a:rPr lang="en-GB" b="1" dirty="0">
                <a:solidFill>
                  <a:schemeClr val="tx2">
                    <a:lumMod val="60000"/>
                    <a:lumOff val="40000"/>
                  </a:schemeClr>
                </a:solidFill>
                <a:latin typeface="Sofia Sans Semi Condensed"/>
              </a:rPr>
              <a:t>Late-Year Surge</a:t>
            </a:r>
            <a:r>
              <a:rPr lang="en-GB" dirty="0">
                <a:solidFill>
                  <a:schemeClr val="bg1"/>
                </a:solidFill>
                <a:latin typeface="Sofia Sans Semi Condensed"/>
              </a:rPr>
              <a:t>: A significant increase in defects occurs from October to November, followed by a sharp decline in December.</a:t>
            </a:r>
            <a:endParaRPr lang="en-US" dirty="0">
              <a:solidFill>
                <a:schemeClr val="bg1"/>
              </a:solidFill>
              <a:latin typeface="Sofia Sans Semi Condensed"/>
            </a:endParaRPr>
          </a:p>
        </p:txBody>
      </p:sp>
      <p:graphicFrame>
        <p:nvGraphicFramePr>
          <p:cNvPr id="8" name="Chart 7">
            <a:extLst>
              <a:ext uri="{FF2B5EF4-FFF2-40B4-BE49-F238E27FC236}">
                <a16:creationId xmlns:a16="http://schemas.microsoft.com/office/drawing/2014/main" id="{4BBBB568-62CE-A192-EFDC-F15AA59E5155}"/>
              </a:ext>
            </a:extLst>
          </p:cNvPr>
          <p:cNvGraphicFramePr>
            <a:graphicFrameLocks/>
          </p:cNvGraphicFramePr>
          <p:nvPr>
            <p:extLst>
              <p:ext uri="{D42A27DB-BD31-4B8C-83A1-F6EECF244321}">
                <p14:modId xmlns:p14="http://schemas.microsoft.com/office/powerpoint/2010/main" val="2472745554"/>
              </p:ext>
            </p:extLst>
          </p:nvPr>
        </p:nvGraphicFramePr>
        <p:xfrm>
          <a:off x="369010" y="1150883"/>
          <a:ext cx="4202990" cy="320039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77670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80">
          <a:extLst>
            <a:ext uri="{FF2B5EF4-FFF2-40B4-BE49-F238E27FC236}">
              <a16:creationId xmlns:a16="http://schemas.microsoft.com/office/drawing/2014/main" id="{17AE36F9-1D50-BA6F-2CA0-72DE7984BA3A}"/>
            </a:ext>
          </a:extLst>
        </p:cNvPr>
        <p:cNvGrpSpPr/>
        <p:nvPr/>
      </p:nvGrpSpPr>
      <p:grpSpPr>
        <a:xfrm>
          <a:off x="0" y="0"/>
          <a:ext cx="0" cy="0"/>
          <a:chOff x="0" y="0"/>
          <a:chExt cx="0" cy="0"/>
        </a:xfrm>
      </p:grpSpPr>
      <p:sp>
        <p:nvSpPr>
          <p:cNvPr id="396" name="Google Shape;396;p52">
            <a:extLst>
              <a:ext uri="{FF2B5EF4-FFF2-40B4-BE49-F238E27FC236}">
                <a16:creationId xmlns:a16="http://schemas.microsoft.com/office/drawing/2014/main" id="{AE7F9B18-8491-1284-BA17-E1E03AF84914}"/>
              </a:ext>
            </a:extLst>
          </p:cNvPr>
          <p:cNvSpPr txBox="1">
            <a:spLocks noGrp="1"/>
          </p:cNvSpPr>
          <p:nvPr>
            <p:ph type="title" idx="9"/>
          </p:nvPr>
        </p:nvSpPr>
        <p:spPr>
          <a:xfrm>
            <a:off x="369010" y="411988"/>
            <a:ext cx="8358733" cy="616138"/>
          </a:xfrm>
          <a:prstGeom prst="rect">
            <a:avLst/>
          </a:prstGeom>
        </p:spPr>
        <p:txBody>
          <a:bodyPr spcFirstLastPara="1" wrap="square" lIns="91425" tIns="91425" rIns="91425" bIns="91425" anchor="t" anchorCtr="0">
            <a:noAutofit/>
          </a:bodyPr>
          <a:lstStyle/>
          <a:p>
            <a:pPr algn="ctr" rtl="0">
              <a:defRPr sz="1400" b="0" i="0" u="none" strike="noStrike" kern="1200" spc="0" baseline="0">
                <a:solidFill>
                  <a:sysClr val="windowText" lastClr="000000">
                    <a:lumMod val="65000"/>
                    <a:lumOff val="35000"/>
                  </a:sysClr>
                </a:solidFill>
                <a:latin typeface="+mn-lt"/>
                <a:ea typeface="+mn-ea"/>
                <a:cs typeface="+mn-cs"/>
              </a:defRPr>
            </a:pPr>
            <a:r>
              <a:rPr lang="en-GB" sz="2800" kern="1200" dirty="0">
                <a:solidFill>
                  <a:srgbClr val="F8F8F8"/>
                </a:solidFill>
                <a:latin typeface="Orbitron Medium" panose="020B0604020202020204" charset="0"/>
                <a:ea typeface="+mn-ea"/>
                <a:cs typeface="+mn-cs"/>
              </a:rPr>
              <a:t>Early Improvement: Defect Quantity Trend for Top 5 Vendors</a:t>
            </a:r>
            <a:endParaRPr lang="en-US" sz="2800" kern="1200" dirty="0">
              <a:solidFill>
                <a:srgbClr val="F8F8F8"/>
              </a:solidFill>
              <a:latin typeface="Orbitron Medium" panose="020B0604020202020204" charset="0"/>
              <a:ea typeface="+mn-ea"/>
              <a:cs typeface="+mn-cs"/>
            </a:endParaRPr>
          </a:p>
        </p:txBody>
      </p:sp>
      <p:pic>
        <p:nvPicPr>
          <p:cNvPr id="6" name="Picture 5" descr="A logo of a globe with a graduation cap&#10;&#10;Description automatically generated">
            <a:extLst>
              <a:ext uri="{FF2B5EF4-FFF2-40B4-BE49-F238E27FC236}">
                <a16:creationId xmlns:a16="http://schemas.microsoft.com/office/drawing/2014/main" id="{0E07D71A-38AD-B68C-538D-D44FE2172D0E}"/>
              </a:ext>
            </a:extLst>
          </p:cNvPr>
          <p:cNvPicPr>
            <a:picLocks noChangeAspect="1"/>
          </p:cNvPicPr>
          <p:nvPr/>
        </p:nvPicPr>
        <p:blipFill>
          <a:blip r:embed="rId3"/>
          <a:srcRect b="15583"/>
          <a:stretch/>
        </p:blipFill>
        <p:spPr>
          <a:xfrm>
            <a:off x="8576399" y="4681954"/>
            <a:ext cx="491400" cy="381366"/>
          </a:xfrm>
          <a:prstGeom prst="rect">
            <a:avLst/>
          </a:prstGeom>
        </p:spPr>
      </p:pic>
      <p:sp>
        <p:nvSpPr>
          <p:cNvPr id="5" name="TextBox 4">
            <a:extLst>
              <a:ext uri="{FF2B5EF4-FFF2-40B4-BE49-F238E27FC236}">
                <a16:creationId xmlns:a16="http://schemas.microsoft.com/office/drawing/2014/main" id="{90D49AA4-579F-EA4D-D212-C6554F2C6C6C}"/>
              </a:ext>
            </a:extLst>
          </p:cNvPr>
          <p:cNvSpPr txBox="1"/>
          <p:nvPr/>
        </p:nvSpPr>
        <p:spPr>
          <a:xfrm>
            <a:off x="4572001" y="1776343"/>
            <a:ext cx="4094328" cy="2677656"/>
          </a:xfrm>
          <a:prstGeom prst="rect">
            <a:avLst/>
          </a:prstGeom>
          <a:noFill/>
        </p:spPr>
        <p:txBody>
          <a:bodyPr wrap="square">
            <a:spAutoFit/>
          </a:bodyPr>
          <a:lstStyle/>
          <a:p>
            <a:pPr marL="285750" indent="-285750" algn="just">
              <a:buClr>
                <a:schemeClr val="bg1"/>
              </a:buClr>
              <a:buFont typeface="Wingdings" panose="05000000000000000000" pitchFamily="2" charset="2"/>
              <a:buChar char="q"/>
            </a:pPr>
            <a:r>
              <a:rPr lang="en-GB" b="1" dirty="0">
                <a:solidFill>
                  <a:schemeClr val="tx2">
                    <a:lumMod val="60000"/>
                    <a:lumOff val="40000"/>
                  </a:schemeClr>
                </a:solidFill>
                <a:latin typeface="Sofia Sans Semi Condensed"/>
              </a:rPr>
              <a:t>Initial Decline: </a:t>
            </a:r>
            <a:r>
              <a:rPr lang="en-GB" dirty="0">
                <a:solidFill>
                  <a:schemeClr val="bg1"/>
                </a:solidFill>
                <a:latin typeface="Sofia Sans Semi Condensed"/>
              </a:rPr>
              <a:t>The trend line starts with a decrease from January to February, suggesting an improvement in quality or a reduction in defects from the top 5 vendors during that period.</a:t>
            </a:r>
          </a:p>
          <a:p>
            <a:pPr marL="285750" indent="-285750" algn="just">
              <a:buClr>
                <a:schemeClr val="bg1"/>
              </a:buClr>
              <a:buFont typeface="Wingdings" panose="05000000000000000000" pitchFamily="2" charset="2"/>
              <a:buChar char="q"/>
            </a:pPr>
            <a:r>
              <a:rPr lang="en-GB" b="1" dirty="0">
                <a:solidFill>
                  <a:schemeClr val="tx2">
                    <a:lumMod val="60000"/>
                    <a:lumOff val="40000"/>
                  </a:schemeClr>
                </a:solidFill>
                <a:latin typeface="Sofia Sans Semi Condensed"/>
              </a:rPr>
              <a:t>Mid-Year Fluctuations: </a:t>
            </a:r>
            <a:r>
              <a:rPr lang="en-GB" dirty="0">
                <a:solidFill>
                  <a:schemeClr val="bg1"/>
                </a:solidFill>
                <a:latin typeface="Sofia Sans Semi Condensed"/>
              </a:rPr>
              <a:t>The line exhibits fluctuations between March and August, indicating varying levels of defect quantity among the top 5 vendors.</a:t>
            </a:r>
          </a:p>
          <a:p>
            <a:pPr marL="285750" indent="-285750" algn="just">
              <a:buClr>
                <a:schemeClr val="bg1"/>
              </a:buClr>
              <a:buFont typeface="Wingdings" panose="05000000000000000000" pitchFamily="2" charset="2"/>
              <a:buChar char="q"/>
            </a:pPr>
            <a:r>
              <a:rPr lang="en-GB" b="1" dirty="0">
                <a:solidFill>
                  <a:schemeClr val="tx2">
                    <a:lumMod val="60000"/>
                    <a:lumOff val="40000"/>
                  </a:schemeClr>
                </a:solidFill>
                <a:latin typeface="Sofia Sans Semi Condensed"/>
              </a:rPr>
              <a:t>Late-Year Stability: </a:t>
            </a:r>
            <a:r>
              <a:rPr lang="en-GB" dirty="0">
                <a:solidFill>
                  <a:schemeClr val="bg1"/>
                </a:solidFill>
                <a:latin typeface="Sofia Sans Semi Condensed"/>
              </a:rPr>
              <a:t>The trend line becomes relatively stable from September to December, suggesting a more consistent level of defects from these vendors.</a:t>
            </a:r>
            <a:endParaRPr lang="en-US" dirty="0">
              <a:solidFill>
                <a:schemeClr val="bg1"/>
              </a:solidFill>
              <a:latin typeface="Sofia Sans Semi Condensed"/>
            </a:endParaRPr>
          </a:p>
        </p:txBody>
      </p:sp>
      <p:graphicFrame>
        <p:nvGraphicFramePr>
          <p:cNvPr id="2" name="Chart 1">
            <a:extLst>
              <a:ext uri="{FF2B5EF4-FFF2-40B4-BE49-F238E27FC236}">
                <a16:creationId xmlns:a16="http://schemas.microsoft.com/office/drawing/2014/main" id="{74D45125-8F11-5999-475A-9F095FC9B5D5}"/>
              </a:ext>
            </a:extLst>
          </p:cNvPr>
          <p:cNvGraphicFramePr>
            <a:graphicFrameLocks/>
          </p:cNvGraphicFramePr>
          <p:nvPr>
            <p:extLst>
              <p:ext uri="{D42A27DB-BD31-4B8C-83A1-F6EECF244321}">
                <p14:modId xmlns:p14="http://schemas.microsoft.com/office/powerpoint/2010/main" val="661239742"/>
              </p:ext>
            </p:extLst>
          </p:nvPr>
        </p:nvGraphicFramePr>
        <p:xfrm>
          <a:off x="477671" y="1516212"/>
          <a:ext cx="4094328" cy="299544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244166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96" name="Google Shape;396;p52"/>
          <p:cNvSpPr txBox="1">
            <a:spLocks noGrp="1"/>
          </p:cNvSpPr>
          <p:nvPr>
            <p:ph type="title" idx="9"/>
          </p:nvPr>
        </p:nvSpPr>
        <p:spPr>
          <a:xfrm>
            <a:off x="369010" y="411988"/>
            <a:ext cx="8358733" cy="572700"/>
          </a:xfrm>
          <a:prstGeom prst="rect">
            <a:avLst/>
          </a:prstGeom>
        </p:spPr>
        <p:txBody>
          <a:bodyPr spcFirstLastPara="1" wrap="square" lIns="91425" tIns="91425" rIns="91425" bIns="91425" anchor="t" anchorCtr="0">
            <a:noAutofit/>
          </a:bodyPr>
          <a:lstStyle/>
          <a:p>
            <a:pPr algn="ctr" rtl="0">
              <a:defRPr sz="1400" b="0" i="0" u="none" strike="noStrike" kern="1200" spc="0" baseline="0">
                <a:solidFill>
                  <a:sysClr val="windowText" lastClr="000000">
                    <a:lumMod val="65000"/>
                    <a:lumOff val="35000"/>
                  </a:sysClr>
                </a:solidFill>
                <a:latin typeface="+mn-lt"/>
                <a:ea typeface="+mn-ea"/>
                <a:cs typeface="+mn-cs"/>
              </a:defRPr>
            </a:pPr>
            <a:r>
              <a:rPr lang="en-US" sz="2800" kern="1200" dirty="0">
                <a:solidFill>
                  <a:srgbClr val="F8F8F8"/>
                </a:solidFill>
                <a:latin typeface="Orbitron Medium" panose="020B0604020202020204" charset="0"/>
                <a:ea typeface="+mn-ea"/>
                <a:cs typeface="+mn-cs"/>
              </a:rPr>
              <a:t>Avg Defect Quantity Timeline</a:t>
            </a:r>
          </a:p>
        </p:txBody>
      </p:sp>
      <p:pic>
        <p:nvPicPr>
          <p:cNvPr id="6" name="Picture 5" descr="A logo of a globe with a graduation cap&#10;&#10;Description automatically generated">
            <a:extLst>
              <a:ext uri="{FF2B5EF4-FFF2-40B4-BE49-F238E27FC236}">
                <a16:creationId xmlns:a16="http://schemas.microsoft.com/office/drawing/2014/main" id="{A41E2448-C5DF-2315-1E8A-413BD5272C6B}"/>
              </a:ext>
            </a:extLst>
          </p:cNvPr>
          <p:cNvPicPr>
            <a:picLocks noChangeAspect="1"/>
          </p:cNvPicPr>
          <p:nvPr/>
        </p:nvPicPr>
        <p:blipFill>
          <a:blip r:embed="rId3"/>
          <a:srcRect b="15583"/>
          <a:stretch/>
        </p:blipFill>
        <p:spPr>
          <a:xfrm>
            <a:off x="8576399" y="4681954"/>
            <a:ext cx="491400" cy="381366"/>
          </a:xfrm>
          <a:prstGeom prst="rect">
            <a:avLst/>
          </a:prstGeom>
        </p:spPr>
      </p:pic>
      <p:sp>
        <p:nvSpPr>
          <p:cNvPr id="5" name="TextBox 4">
            <a:extLst>
              <a:ext uri="{FF2B5EF4-FFF2-40B4-BE49-F238E27FC236}">
                <a16:creationId xmlns:a16="http://schemas.microsoft.com/office/drawing/2014/main" id="{ED595390-19CE-1780-F8B3-99327D5FF954}"/>
              </a:ext>
            </a:extLst>
          </p:cNvPr>
          <p:cNvSpPr txBox="1"/>
          <p:nvPr/>
        </p:nvSpPr>
        <p:spPr>
          <a:xfrm>
            <a:off x="1177119" y="3943290"/>
            <a:ext cx="6789762" cy="738664"/>
          </a:xfrm>
          <a:prstGeom prst="rect">
            <a:avLst/>
          </a:prstGeom>
          <a:noFill/>
        </p:spPr>
        <p:txBody>
          <a:bodyPr wrap="square">
            <a:spAutoFit/>
          </a:bodyPr>
          <a:lstStyle/>
          <a:p>
            <a:pPr algn="just"/>
            <a:r>
              <a:rPr lang="en-US" dirty="0">
                <a:solidFill>
                  <a:schemeClr val="bg1"/>
                </a:solidFill>
                <a:latin typeface="Sofia Sans Semi Condensed"/>
              </a:rPr>
              <a:t>2014 experiences more volatility with significant peaks and drops, while 2013 has a more gradual trend. The highest point in both years occurs in June, but 2014 generally displays more variability throughout the period.</a:t>
            </a:r>
          </a:p>
        </p:txBody>
      </p:sp>
      <p:graphicFrame>
        <p:nvGraphicFramePr>
          <p:cNvPr id="4" name="Chart 3">
            <a:extLst>
              <a:ext uri="{FF2B5EF4-FFF2-40B4-BE49-F238E27FC236}">
                <a16:creationId xmlns:a16="http://schemas.microsoft.com/office/drawing/2014/main" id="{CDD11DE3-440C-757B-12AE-FCC0296CAA53}"/>
              </a:ext>
            </a:extLst>
          </p:cNvPr>
          <p:cNvGraphicFramePr>
            <a:graphicFrameLocks/>
          </p:cNvGraphicFramePr>
          <p:nvPr>
            <p:extLst>
              <p:ext uri="{D42A27DB-BD31-4B8C-83A1-F6EECF244321}">
                <p14:modId xmlns:p14="http://schemas.microsoft.com/office/powerpoint/2010/main" val="3260866554"/>
              </p:ext>
            </p:extLst>
          </p:nvPr>
        </p:nvGraphicFramePr>
        <p:xfrm>
          <a:off x="423081" y="1056290"/>
          <a:ext cx="8153318" cy="281967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69535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96" name="Google Shape;396;p52"/>
          <p:cNvSpPr txBox="1">
            <a:spLocks noGrp="1"/>
          </p:cNvSpPr>
          <p:nvPr>
            <p:ph type="title" idx="9"/>
          </p:nvPr>
        </p:nvSpPr>
        <p:spPr>
          <a:xfrm>
            <a:off x="369010" y="411988"/>
            <a:ext cx="8358733" cy="572700"/>
          </a:xfrm>
          <a:prstGeom prst="rect">
            <a:avLst/>
          </a:prstGeom>
        </p:spPr>
        <p:txBody>
          <a:bodyPr spcFirstLastPara="1" wrap="square" lIns="91425" tIns="91425" rIns="91425" bIns="91425" anchor="t" anchorCtr="0">
            <a:noAutofit/>
          </a:bodyPr>
          <a:lstStyle/>
          <a:p>
            <a:pPr algn="ctr" rtl="0">
              <a:defRPr sz="1400" b="0" i="0" u="none" strike="noStrike" kern="1200" spc="0" baseline="0">
                <a:solidFill>
                  <a:sysClr val="windowText" lastClr="000000">
                    <a:lumMod val="65000"/>
                    <a:lumOff val="35000"/>
                  </a:sysClr>
                </a:solidFill>
                <a:latin typeface="+mn-lt"/>
                <a:ea typeface="+mn-ea"/>
                <a:cs typeface="+mn-cs"/>
              </a:defRPr>
            </a:pPr>
            <a:r>
              <a:rPr lang="en-US" sz="2800" kern="1200" dirty="0">
                <a:solidFill>
                  <a:srgbClr val="F8F8F8"/>
                </a:solidFill>
                <a:latin typeface="Orbitron Medium" panose="020B0604020202020204" charset="0"/>
                <a:ea typeface="+mn-ea"/>
                <a:cs typeface="+mn-cs"/>
              </a:rPr>
              <a:t>Defect Category by years</a:t>
            </a:r>
          </a:p>
        </p:txBody>
      </p:sp>
      <p:pic>
        <p:nvPicPr>
          <p:cNvPr id="6" name="Picture 5" descr="A logo of a globe with a graduation cap&#10;&#10;Description automatically generated">
            <a:extLst>
              <a:ext uri="{FF2B5EF4-FFF2-40B4-BE49-F238E27FC236}">
                <a16:creationId xmlns:a16="http://schemas.microsoft.com/office/drawing/2014/main" id="{A41E2448-C5DF-2315-1E8A-413BD5272C6B}"/>
              </a:ext>
            </a:extLst>
          </p:cNvPr>
          <p:cNvPicPr>
            <a:picLocks noChangeAspect="1"/>
          </p:cNvPicPr>
          <p:nvPr/>
        </p:nvPicPr>
        <p:blipFill>
          <a:blip r:embed="rId3"/>
          <a:srcRect b="15583"/>
          <a:stretch/>
        </p:blipFill>
        <p:spPr>
          <a:xfrm>
            <a:off x="8576399" y="4681954"/>
            <a:ext cx="491400" cy="381366"/>
          </a:xfrm>
          <a:prstGeom prst="rect">
            <a:avLst/>
          </a:prstGeom>
        </p:spPr>
      </p:pic>
      <p:sp>
        <p:nvSpPr>
          <p:cNvPr id="5" name="TextBox 4">
            <a:extLst>
              <a:ext uri="{FF2B5EF4-FFF2-40B4-BE49-F238E27FC236}">
                <a16:creationId xmlns:a16="http://schemas.microsoft.com/office/drawing/2014/main" id="{ED595390-19CE-1780-F8B3-99327D5FF954}"/>
              </a:ext>
            </a:extLst>
          </p:cNvPr>
          <p:cNvSpPr txBox="1"/>
          <p:nvPr/>
        </p:nvSpPr>
        <p:spPr>
          <a:xfrm>
            <a:off x="1473187" y="3926797"/>
            <a:ext cx="6150378" cy="738664"/>
          </a:xfrm>
          <a:prstGeom prst="rect">
            <a:avLst/>
          </a:prstGeom>
          <a:noFill/>
        </p:spPr>
        <p:txBody>
          <a:bodyPr wrap="square">
            <a:spAutoFit/>
          </a:bodyPr>
          <a:lstStyle/>
          <a:p>
            <a:pPr marL="285750" indent="-285750" algn="just">
              <a:buClr>
                <a:schemeClr val="bg1"/>
              </a:buClr>
              <a:buFont typeface="Arial" panose="020B0604020202020204" pitchFamily="34" charset="0"/>
              <a:buChar char="•"/>
            </a:pPr>
            <a:r>
              <a:rPr lang="en-US" dirty="0">
                <a:solidFill>
                  <a:srgbClr val="FF0000"/>
                </a:solidFill>
                <a:latin typeface="Sofia Sans Semi Condensed"/>
              </a:rPr>
              <a:t>2014</a:t>
            </a:r>
            <a:r>
              <a:rPr lang="en-US" dirty="0">
                <a:solidFill>
                  <a:schemeClr val="bg1"/>
                </a:solidFill>
                <a:latin typeface="Sofia Sans Semi Condensed"/>
              </a:rPr>
              <a:t> shows large increases in </a:t>
            </a:r>
            <a:r>
              <a:rPr lang="en-US" b="1" dirty="0">
                <a:solidFill>
                  <a:srgbClr val="FF0000"/>
                </a:solidFill>
                <a:latin typeface="Sofia Sans Semi Condensed"/>
              </a:rPr>
              <a:t>Raw Materials</a:t>
            </a:r>
            <a:r>
              <a:rPr lang="en-US" dirty="0">
                <a:solidFill>
                  <a:schemeClr val="bg1"/>
                </a:solidFill>
                <a:latin typeface="Sofia Sans Semi Condensed"/>
              </a:rPr>
              <a:t> and </a:t>
            </a:r>
            <a:r>
              <a:rPr lang="en-US" dirty="0">
                <a:solidFill>
                  <a:srgbClr val="FF0000"/>
                </a:solidFill>
                <a:latin typeface="Sofia Sans Semi Condensed"/>
              </a:rPr>
              <a:t>Film </a:t>
            </a:r>
            <a:r>
              <a:rPr lang="en-US" dirty="0">
                <a:solidFill>
                  <a:schemeClr val="bg1"/>
                </a:solidFill>
                <a:latin typeface="Sofia Sans Semi Condensed"/>
              </a:rPr>
              <a:t>compared</a:t>
            </a:r>
            <a:r>
              <a:rPr lang="en-US" dirty="0">
                <a:solidFill>
                  <a:srgbClr val="FF0000"/>
                </a:solidFill>
                <a:latin typeface="Sofia Sans Semi Condensed"/>
              </a:rPr>
              <a:t> </a:t>
            </a:r>
            <a:r>
              <a:rPr lang="en-US" dirty="0">
                <a:solidFill>
                  <a:schemeClr val="bg1"/>
                </a:solidFill>
                <a:latin typeface="Sofia Sans Semi Condensed"/>
              </a:rPr>
              <a:t>to 2013.</a:t>
            </a:r>
          </a:p>
          <a:p>
            <a:pPr marL="285750" indent="-285750" algn="just">
              <a:buClr>
                <a:schemeClr val="bg1"/>
              </a:buClr>
              <a:buFont typeface="Arial" panose="020B0604020202020204" pitchFamily="34" charset="0"/>
              <a:buChar char="•"/>
            </a:pPr>
            <a:r>
              <a:rPr lang="en-US" dirty="0">
                <a:solidFill>
                  <a:srgbClr val="FF0000"/>
                </a:solidFill>
                <a:latin typeface="Sofia Sans Semi Condensed"/>
              </a:rPr>
              <a:t>Labels</a:t>
            </a:r>
            <a:r>
              <a:rPr lang="en-US" dirty="0">
                <a:solidFill>
                  <a:schemeClr val="bg1"/>
                </a:solidFill>
                <a:latin typeface="Sofia Sans Semi Condensed"/>
              </a:rPr>
              <a:t> had higher value in </a:t>
            </a:r>
            <a:r>
              <a:rPr lang="en-US" dirty="0">
                <a:solidFill>
                  <a:srgbClr val="FF0000"/>
                </a:solidFill>
                <a:latin typeface="Sofia Sans Semi Condensed"/>
              </a:rPr>
              <a:t>2013</a:t>
            </a:r>
            <a:r>
              <a:rPr lang="en-US" dirty="0">
                <a:solidFill>
                  <a:schemeClr val="bg1"/>
                </a:solidFill>
                <a:latin typeface="Sofia Sans Semi Condensed"/>
              </a:rPr>
              <a:t>.</a:t>
            </a:r>
          </a:p>
          <a:p>
            <a:pPr marL="285750" indent="-285750" algn="just">
              <a:buClr>
                <a:schemeClr val="bg1"/>
              </a:buClr>
              <a:buFont typeface="Arial" panose="020B0604020202020204" pitchFamily="34" charset="0"/>
              <a:buChar char="•"/>
            </a:pPr>
            <a:r>
              <a:rPr lang="en-US" dirty="0">
                <a:solidFill>
                  <a:srgbClr val="FF0000"/>
                </a:solidFill>
                <a:latin typeface="Sofia Sans Semi Condensed"/>
              </a:rPr>
              <a:t>Carton</a:t>
            </a:r>
            <a:r>
              <a:rPr lang="en-US" dirty="0">
                <a:solidFill>
                  <a:schemeClr val="bg1"/>
                </a:solidFill>
                <a:latin typeface="Sofia Sans Semi Condensed"/>
              </a:rPr>
              <a:t> and </a:t>
            </a:r>
            <a:r>
              <a:rPr lang="en-US" dirty="0">
                <a:solidFill>
                  <a:srgbClr val="FF0000"/>
                </a:solidFill>
                <a:latin typeface="Sofia Sans Semi Condensed"/>
              </a:rPr>
              <a:t>Corrugate</a:t>
            </a:r>
            <a:r>
              <a:rPr lang="en-US" dirty="0">
                <a:solidFill>
                  <a:schemeClr val="bg1"/>
                </a:solidFill>
                <a:latin typeface="Sofia Sans Semi Condensed"/>
              </a:rPr>
              <a:t> categories show similar performance across both years</a:t>
            </a:r>
          </a:p>
        </p:txBody>
      </p:sp>
      <p:graphicFrame>
        <p:nvGraphicFramePr>
          <p:cNvPr id="3" name="Chart 2">
            <a:extLst>
              <a:ext uri="{FF2B5EF4-FFF2-40B4-BE49-F238E27FC236}">
                <a16:creationId xmlns:a16="http://schemas.microsoft.com/office/drawing/2014/main" id="{557780F3-DA0A-D196-943C-10F8CD4A62C3}"/>
              </a:ext>
            </a:extLst>
          </p:cNvPr>
          <p:cNvGraphicFramePr>
            <a:graphicFrameLocks/>
          </p:cNvGraphicFramePr>
          <p:nvPr>
            <p:extLst>
              <p:ext uri="{D42A27DB-BD31-4B8C-83A1-F6EECF244321}">
                <p14:modId xmlns:p14="http://schemas.microsoft.com/office/powerpoint/2010/main" val="2585631921"/>
              </p:ext>
            </p:extLst>
          </p:nvPr>
        </p:nvGraphicFramePr>
        <p:xfrm>
          <a:off x="1699146" y="1200150"/>
          <a:ext cx="5924419" cy="272664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028811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96" name="Google Shape;396;p52"/>
          <p:cNvSpPr txBox="1">
            <a:spLocks noGrp="1"/>
          </p:cNvSpPr>
          <p:nvPr>
            <p:ph type="title" idx="9"/>
          </p:nvPr>
        </p:nvSpPr>
        <p:spPr>
          <a:xfrm>
            <a:off x="369010" y="411988"/>
            <a:ext cx="8358733" cy="572700"/>
          </a:xfrm>
          <a:prstGeom prst="rect">
            <a:avLst/>
          </a:prstGeom>
        </p:spPr>
        <p:txBody>
          <a:bodyPr spcFirstLastPara="1" wrap="square" lIns="91425" tIns="91425" rIns="91425" bIns="91425" anchor="t" anchorCtr="0">
            <a:noAutofit/>
          </a:bodyPr>
          <a:lstStyle/>
          <a:p>
            <a:pPr algn="ctr" rtl="0">
              <a:defRPr sz="1400" b="0" i="0" u="none" strike="noStrike" kern="1200" spc="0" baseline="0">
                <a:solidFill>
                  <a:sysClr val="windowText" lastClr="000000">
                    <a:lumMod val="65000"/>
                    <a:lumOff val="35000"/>
                  </a:sysClr>
                </a:solidFill>
                <a:latin typeface="+mn-lt"/>
                <a:ea typeface="+mn-ea"/>
                <a:cs typeface="+mn-cs"/>
              </a:defRPr>
            </a:pPr>
            <a:r>
              <a:rPr lang="en-US" sz="2800" kern="1200" dirty="0">
                <a:solidFill>
                  <a:srgbClr val="F8F8F8"/>
                </a:solidFill>
                <a:latin typeface="Orbitron Medium" panose="020B0604020202020204" charset="0"/>
                <a:ea typeface="+mn-ea"/>
                <a:cs typeface="+mn-cs"/>
              </a:rPr>
              <a:t>Downtime  of Categories by years</a:t>
            </a:r>
          </a:p>
        </p:txBody>
      </p:sp>
      <p:pic>
        <p:nvPicPr>
          <p:cNvPr id="6" name="Picture 5" descr="A logo of a globe with a graduation cap&#10;&#10;Description automatically generated">
            <a:extLst>
              <a:ext uri="{FF2B5EF4-FFF2-40B4-BE49-F238E27FC236}">
                <a16:creationId xmlns:a16="http://schemas.microsoft.com/office/drawing/2014/main" id="{A41E2448-C5DF-2315-1E8A-413BD5272C6B}"/>
              </a:ext>
            </a:extLst>
          </p:cNvPr>
          <p:cNvPicPr>
            <a:picLocks noChangeAspect="1"/>
          </p:cNvPicPr>
          <p:nvPr/>
        </p:nvPicPr>
        <p:blipFill>
          <a:blip r:embed="rId3"/>
          <a:srcRect b="15583"/>
          <a:stretch/>
        </p:blipFill>
        <p:spPr>
          <a:xfrm>
            <a:off x="8576399" y="4681954"/>
            <a:ext cx="491400" cy="381366"/>
          </a:xfrm>
          <a:prstGeom prst="rect">
            <a:avLst/>
          </a:prstGeom>
        </p:spPr>
      </p:pic>
      <p:sp>
        <p:nvSpPr>
          <p:cNvPr id="5" name="TextBox 4">
            <a:extLst>
              <a:ext uri="{FF2B5EF4-FFF2-40B4-BE49-F238E27FC236}">
                <a16:creationId xmlns:a16="http://schemas.microsoft.com/office/drawing/2014/main" id="{ED595390-19CE-1780-F8B3-99327D5FF954}"/>
              </a:ext>
            </a:extLst>
          </p:cNvPr>
          <p:cNvSpPr txBox="1"/>
          <p:nvPr/>
        </p:nvSpPr>
        <p:spPr>
          <a:xfrm>
            <a:off x="1291709" y="3926797"/>
            <a:ext cx="6674526" cy="738664"/>
          </a:xfrm>
          <a:prstGeom prst="rect">
            <a:avLst/>
          </a:prstGeom>
          <a:noFill/>
        </p:spPr>
        <p:txBody>
          <a:bodyPr wrap="square">
            <a:spAutoFit/>
          </a:bodyPr>
          <a:lstStyle/>
          <a:p>
            <a:pPr marL="285750" indent="-285750" algn="just">
              <a:buClr>
                <a:schemeClr val="bg1"/>
              </a:buClr>
              <a:buFont typeface="Arial" panose="020B0604020202020204" pitchFamily="34" charset="0"/>
              <a:buChar char="•"/>
            </a:pPr>
            <a:r>
              <a:rPr lang="en-US" dirty="0">
                <a:solidFill>
                  <a:srgbClr val="FF0000"/>
                </a:solidFill>
                <a:latin typeface="Sofia Sans Semi Condensed"/>
              </a:rPr>
              <a:t>2014</a:t>
            </a:r>
            <a:r>
              <a:rPr lang="en-US" dirty="0">
                <a:solidFill>
                  <a:schemeClr val="bg1"/>
                </a:solidFill>
                <a:latin typeface="Sofia Sans Semi Condensed"/>
              </a:rPr>
              <a:t> shows large increases in </a:t>
            </a:r>
            <a:r>
              <a:rPr lang="en-US" dirty="0">
                <a:solidFill>
                  <a:srgbClr val="FF0000"/>
                </a:solidFill>
                <a:latin typeface="Sofia Sans Semi Condensed"/>
              </a:rPr>
              <a:t>Corrugate</a:t>
            </a:r>
            <a:r>
              <a:rPr lang="en-US" dirty="0">
                <a:solidFill>
                  <a:schemeClr val="bg1"/>
                </a:solidFill>
                <a:latin typeface="Sofia Sans Semi Condensed"/>
              </a:rPr>
              <a:t> and </a:t>
            </a:r>
            <a:r>
              <a:rPr lang="en-US" dirty="0">
                <a:solidFill>
                  <a:srgbClr val="FF0000"/>
                </a:solidFill>
                <a:latin typeface="Sofia Sans Semi Condensed"/>
              </a:rPr>
              <a:t>Film </a:t>
            </a:r>
            <a:r>
              <a:rPr lang="en-US" dirty="0">
                <a:solidFill>
                  <a:schemeClr val="bg1"/>
                </a:solidFill>
                <a:latin typeface="Sofia Sans Semi Condensed"/>
              </a:rPr>
              <a:t>compared</a:t>
            </a:r>
            <a:r>
              <a:rPr lang="en-US" dirty="0">
                <a:solidFill>
                  <a:srgbClr val="FF0000"/>
                </a:solidFill>
                <a:latin typeface="Sofia Sans Semi Condensed"/>
              </a:rPr>
              <a:t> </a:t>
            </a:r>
            <a:r>
              <a:rPr lang="en-US" dirty="0">
                <a:solidFill>
                  <a:schemeClr val="bg1"/>
                </a:solidFill>
                <a:latin typeface="Sofia Sans Semi Condensed"/>
              </a:rPr>
              <a:t>to 2013.</a:t>
            </a:r>
          </a:p>
          <a:p>
            <a:pPr marL="285750" indent="-285750" algn="just">
              <a:buClr>
                <a:schemeClr val="bg1"/>
              </a:buClr>
              <a:buFont typeface="Arial" panose="020B0604020202020204" pitchFamily="34" charset="0"/>
              <a:buChar char="•"/>
            </a:pPr>
            <a:r>
              <a:rPr lang="en-US" dirty="0">
                <a:solidFill>
                  <a:srgbClr val="FF0000"/>
                </a:solidFill>
                <a:latin typeface="Sofia Sans Semi Condensed"/>
              </a:rPr>
              <a:t>Corrugate</a:t>
            </a:r>
            <a:r>
              <a:rPr lang="en-US" dirty="0">
                <a:solidFill>
                  <a:schemeClr val="bg1"/>
                </a:solidFill>
                <a:latin typeface="Sofia Sans Semi Condensed"/>
              </a:rPr>
              <a:t> had higher value in </a:t>
            </a:r>
            <a:r>
              <a:rPr lang="en-US" dirty="0">
                <a:solidFill>
                  <a:srgbClr val="FF0000"/>
                </a:solidFill>
                <a:latin typeface="Sofia Sans Semi Condensed"/>
              </a:rPr>
              <a:t>2013</a:t>
            </a:r>
            <a:r>
              <a:rPr lang="en-US" dirty="0">
                <a:solidFill>
                  <a:schemeClr val="bg1"/>
                </a:solidFill>
                <a:latin typeface="Sofia Sans Semi Condensed"/>
              </a:rPr>
              <a:t>.</a:t>
            </a:r>
          </a:p>
          <a:p>
            <a:pPr marL="285750" indent="-285750" algn="just">
              <a:buClr>
                <a:schemeClr val="bg1"/>
              </a:buClr>
              <a:buFont typeface="Arial" panose="020B0604020202020204" pitchFamily="34" charset="0"/>
              <a:buChar char="•"/>
            </a:pPr>
            <a:r>
              <a:rPr lang="en-US" b="1" dirty="0">
                <a:solidFill>
                  <a:srgbClr val="FF0000"/>
                </a:solidFill>
                <a:latin typeface="Sofia Sans Semi Condensed"/>
              </a:rPr>
              <a:t>Raw Materials</a:t>
            </a:r>
            <a:r>
              <a:rPr lang="en-US" dirty="0">
                <a:solidFill>
                  <a:schemeClr val="bg1"/>
                </a:solidFill>
                <a:latin typeface="Sofia Sans Semi Condensed"/>
              </a:rPr>
              <a:t> and </a:t>
            </a:r>
            <a:r>
              <a:rPr lang="en-US" dirty="0">
                <a:solidFill>
                  <a:srgbClr val="FF0000"/>
                </a:solidFill>
                <a:latin typeface="Sofia Sans Semi Condensed"/>
              </a:rPr>
              <a:t>labels</a:t>
            </a:r>
            <a:r>
              <a:rPr lang="en-US" dirty="0">
                <a:solidFill>
                  <a:schemeClr val="bg1"/>
                </a:solidFill>
                <a:latin typeface="Sofia Sans Semi Condensed"/>
              </a:rPr>
              <a:t> categories show similar performance across both years</a:t>
            </a:r>
          </a:p>
        </p:txBody>
      </p:sp>
      <p:graphicFrame>
        <p:nvGraphicFramePr>
          <p:cNvPr id="2" name="Chart 1">
            <a:extLst>
              <a:ext uri="{FF2B5EF4-FFF2-40B4-BE49-F238E27FC236}">
                <a16:creationId xmlns:a16="http://schemas.microsoft.com/office/drawing/2014/main" id="{0E74AB55-B358-68F8-1254-47C68F1B42EF}"/>
              </a:ext>
            </a:extLst>
          </p:cNvPr>
          <p:cNvGraphicFramePr>
            <a:graphicFrameLocks/>
          </p:cNvGraphicFramePr>
          <p:nvPr>
            <p:extLst>
              <p:ext uri="{D42A27DB-BD31-4B8C-83A1-F6EECF244321}">
                <p14:modId xmlns:p14="http://schemas.microsoft.com/office/powerpoint/2010/main" val="1603187413"/>
              </p:ext>
            </p:extLst>
          </p:nvPr>
        </p:nvGraphicFramePr>
        <p:xfrm>
          <a:off x="1553783" y="1190420"/>
          <a:ext cx="6150378" cy="273637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86387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2A2A8C-FCA3-53ED-FCA0-003C65474D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D0814E-2EF6-6BDF-DAC0-1DAB1D9C4075}"/>
              </a:ext>
            </a:extLst>
          </p:cNvPr>
          <p:cNvSpPr>
            <a:spLocks noGrp="1"/>
          </p:cNvSpPr>
          <p:nvPr>
            <p:ph type="ctrTitle"/>
          </p:nvPr>
        </p:nvSpPr>
        <p:spPr/>
        <p:txBody>
          <a:bodyPr/>
          <a:lstStyle/>
          <a:p>
            <a:r>
              <a:rPr lang="en-GB" dirty="0"/>
              <a:t>Dashboards</a:t>
            </a:r>
          </a:p>
        </p:txBody>
      </p:sp>
    </p:spTree>
    <p:extLst>
      <p:ext uri="{BB962C8B-B14F-4D97-AF65-F5344CB8AC3E}">
        <p14:creationId xmlns:p14="http://schemas.microsoft.com/office/powerpoint/2010/main" val="30882948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pic>
        <p:nvPicPr>
          <p:cNvPr id="4" name="Picture 3">
            <a:extLst>
              <a:ext uri="{FF2B5EF4-FFF2-40B4-BE49-F238E27FC236}">
                <a16:creationId xmlns:a16="http://schemas.microsoft.com/office/drawing/2014/main" id="{B8973534-73DE-2A16-6913-B423AAD419D1}"/>
              </a:ext>
            </a:extLst>
          </p:cNvPr>
          <p:cNvPicPr>
            <a:picLocks noChangeAspect="1"/>
          </p:cNvPicPr>
          <p:nvPr/>
        </p:nvPicPr>
        <p:blipFill>
          <a:blip r:embed="rId3"/>
          <a:srcRect l="606" t="1280" r="768" b="2454"/>
          <a:stretch/>
        </p:blipFill>
        <p:spPr>
          <a:xfrm>
            <a:off x="335451" y="397521"/>
            <a:ext cx="8473097" cy="4348457"/>
          </a:xfrm>
          <a:prstGeom prst="rect">
            <a:avLst/>
          </a:prstGeom>
        </p:spPr>
      </p:pic>
      <p:pic>
        <p:nvPicPr>
          <p:cNvPr id="6" name="Picture 5" descr="A logo of a globe with a graduation cap&#10;&#10;Description automatically generated">
            <a:extLst>
              <a:ext uri="{FF2B5EF4-FFF2-40B4-BE49-F238E27FC236}">
                <a16:creationId xmlns:a16="http://schemas.microsoft.com/office/drawing/2014/main" id="{A41E2448-C5DF-2315-1E8A-413BD5272C6B}"/>
              </a:ext>
            </a:extLst>
          </p:cNvPr>
          <p:cNvPicPr>
            <a:picLocks noChangeAspect="1"/>
          </p:cNvPicPr>
          <p:nvPr/>
        </p:nvPicPr>
        <p:blipFill>
          <a:blip r:embed="rId4"/>
          <a:srcRect b="15583"/>
          <a:stretch/>
        </p:blipFill>
        <p:spPr>
          <a:xfrm>
            <a:off x="8576399" y="4681954"/>
            <a:ext cx="491400" cy="381366"/>
          </a:xfrm>
          <a:prstGeom prst="rect">
            <a:avLst/>
          </a:prstGeom>
        </p:spPr>
      </p:pic>
    </p:spTree>
    <p:extLst>
      <p:ext uri="{BB962C8B-B14F-4D97-AF65-F5344CB8AC3E}">
        <p14:creationId xmlns:p14="http://schemas.microsoft.com/office/powerpoint/2010/main" val="2161617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pic>
        <p:nvPicPr>
          <p:cNvPr id="3" name="Picture 2">
            <a:extLst>
              <a:ext uri="{FF2B5EF4-FFF2-40B4-BE49-F238E27FC236}">
                <a16:creationId xmlns:a16="http://schemas.microsoft.com/office/drawing/2014/main" id="{21E7D8BD-4F24-38D8-25C3-32759FD2203A}"/>
              </a:ext>
            </a:extLst>
          </p:cNvPr>
          <p:cNvPicPr>
            <a:picLocks noChangeAspect="1"/>
          </p:cNvPicPr>
          <p:nvPr/>
        </p:nvPicPr>
        <p:blipFill>
          <a:blip r:embed="rId3"/>
          <a:srcRect l="488" t="1038" r="652" b="1916"/>
          <a:stretch/>
        </p:blipFill>
        <p:spPr>
          <a:xfrm>
            <a:off x="378725" y="416002"/>
            <a:ext cx="8386550" cy="4311495"/>
          </a:xfrm>
          <a:prstGeom prst="rect">
            <a:avLst/>
          </a:prstGeom>
        </p:spPr>
      </p:pic>
      <p:pic>
        <p:nvPicPr>
          <p:cNvPr id="6" name="Picture 5" descr="A logo of a globe with a graduation cap&#10;&#10;Description automatically generated">
            <a:extLst>
              <a:ext uri="{FF2B5EF4-FFF2-40B4-BE49-F238E27FC236}">
                <a16:creationId xmlns:a16="http://schemas.microsoft.com/office/drawing/2014/main" id="{A41E2448-C5DF-2315-1E8A-413BD5272C6B}"/>
              </a:ext>
            </a:extLst>
          </p:cNvPr>
          <p:cNvPicPr>
            <a:picLocks noChangeAspect="1"/>
          </p:cNvPicPr>
          <p:nvPr/>
        </p:nvPicPr>
        <p:blipFill>
          <a:blip r:embed="rId4"/>
          <a:srcRect b="15583"/>
          <a:stretch/>
        </p:blipFill>
        <p:spPr>
          <a:xfrm>
            <a:off x="8576399" y="4681954"/>
            <a:ext cx="491400" cy="381366"/>
          </a:xfrm>
          <a:prstGeom prst="rect">
            <a:avLst/>
          </a:prstGeom>
        </p:spPr>
      </p:pic>
    </p:spTree>
    <p:extLst>
      <p:ext uri="{BB962C8B-B14F-4D97-AF65-F5344CB8AC3E}">
        <p14:creationId xmlns:p14="http://schemas.microsoft.com/office/powerpoint/2010/main" val="403243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pic>
        <p:nvPicPr>
          <p:cNvPr id="3" name="Picture 2">
            <a:extLst>
              <a:ext uri="{FF2B5EF4-FFF2-40B4-BE49-F238E27FC236}">
                <a16:creationId xmlns:a16="http://schemas.microsoft.com/office/drawing/2014/main" id="{BF718A75-F1F8-530F-0F07-0DB92880B34F}"/>
              </a:ext>
            </a:extLst>
          </p:cNvPr>
          <p:cNvPicPr>
            <a:picLocks noChangeAspect="1"/>
          </p:cNvPicPr>
          <p:nvPr/>
        </p:nvPicPr>
        <p:blipFill>
          <a:blip r:embed="rId3"/>
          <a:srcRect l="476" t="1104" r="557" b="1065"/>
          <a:stretch/>
        </p:blipFill>
        <p:spPr>
          <a:xfrm>
            <a:off x="365077" y="387319"/>
            <a:ext cx="8413846" cy="4368861"/>
          </a:xfrm>
          <a:prstGeom prst="rect">
            <a:avLst/>
          </a:prstGeom>
        </p:spPr>
      </p:pic>
      <p:pic>
        <p:nvPicPr>
          <p:cNvPr id="6" name="Picture 5" descr="A logo of a globe with a graduation cap&#10;&#10;Description automatically generated">
            <a:extLst>
              <a:ext uri="{FF2B5EF4-FFF2-40B4-BE49-F238E27FC236}">
                <a16:creationId xmlns:a16="http://schemas.microsoft.com/office/drawing/2014/main" id="{A41E2448-C5DF-2315-1E8A-413BD5272C6B}"/>
              </a:ext>
            </a:extLst>
          </p:cNvPr>
          <p:cNvPicPr>
            <a:picLocks noChangeAspect="1"/>
          </p:cNvPicPr>
          <p:nvPr/>
        </p:nvPicPr>
        <p:blipFill>
          <a:blip r:embed="rId4"/>
          <a:srcRect b="15583"/>
          <a:stretch/>
        </p:blipFill>
        <p:spPr>
          <a:xfrm>
            <a:off x="8576399" y="4681954"/>
            <a:ext cx="491400" cy="381366"/>
          </a:xfrm>
          <a:prstGeom prst="rect">
            <a:avLst/>
          </a:prstGeom>
        </p:spPr>
      </p:pic>
    </p:spTree>
    <p:extLst>
      <p:ext uri="{BB962C8B-B14F-4D97-AF65-F5344CB8AC3E}">
        <p14:creationId xmlns:p14="http://schemas.microsoft.com/office/powerpoint/2010/main" val="3497817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10" name="Google Shape;212;p35">
            <a:extLst>
              <a:ext uri="{FF2B5EF4-FFF2-40B4-BE49-F238E27FC236}">
                <a16:creationId xmlns:a16="http://schemas.microsoft.com/office/drawing/2014/main" id="{0ED4DD06-0CF9-05C1-9004-AFDBCEF2CE06}"/>
              </a:ext>
            </a:extLst>
          </p:cNvPr>
          <p:cNvSpPr/>
          <p:nvPr/>
        </p:nvSpPr>
        <p:spPr>
          <a:xfrm>
            <a:off x="0" y="0"/>
            <a:ext cx="9144000" cy="5143500"/>
          </a:xfrm>
          <a:prstGeom prst="rect">
            <a:avLst/>
          </a:prstGeom>
          <a:solidFill>
            <a:srgbClr val="0B4544">
              <a:alpha val="49804"/>
            </a:srgb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4;p35">
            <a:extLst>
              <a:ext uri="{FF2B5EF4-FFF2-40B4-BE49-F238E27FC236}">
                <a16:creationId xmlns:a16="http://schemas.microsoft.com/office/drawing/2014/main" id="{A72FAC0A-7FFC-3862-39FC-4E6EF468AB47}"/>
              </a:ext>
            </a:extLst>
          </p:cNvPr>
          <p:cNvSpPr txBox="1">
            <a:spLocks noGrp="1"/>
          </p:cNvSpPr>
          <p:nvPr>
            <p:ph type="subTitle" idx="1"/>
          </p:nvPr>
        </p:nvSpPr>
        <p:spPr>
          <a:xfrm>
            <a:off x="2562894" y="116811"/>
            <a:ext cx="4018162" cy="475800"/>
          </a:xfrm>
          <a:prstGeom prst="rect">
            <a:avLst/>
          </a:prstGeom>
        </p:spPr>
        <p:txBody>
          <a:bodyPr spcFirstLastPara="1" wrap="square" lIns="91425" tIns="91425" rIns="91425" bIns="91425" anchor="ctr" anchorCtr="0">
            <a:noAutofit/>
          </a:bodyPr>
          <a:lstStyle/>
          <a:p>
            <a:pPr marL="0" indent="0"/>
            <a:r>
              <a:rPr lang="en-US" dirty="0"/>
              <a:t>Entity Relationship Diagram</a:t>
            </a:r>
          </a:p>
        </p:txBody>
      </p:sp>
      <p:pic>
        <p:nvPicPr>
          <p:cNvPr id="6" name="Picture 5" descr="A logo of a globe with a graduation cap&#10;&#10;Description automatically generated">
            <a:extLst>
              <a:ext uri="{FF2B5EF4-FFF2-40B4-BE49-F238E27FC236}">
                <a16:creationId xmlns:a16="http://schemas.microsoft.com/office/drawing/2014/main" id="{17FC00CE-5477-ECFA-C65A-3543F8D4CF32}"/>
              </a:ext>
            </a:extLst>
          </p:cNvPr>
          <p:cNvPicPr>
            <a:picLocks noChangeAspect="1"/>
          </p:cNvPicPr>
          <p:nvPr/>
        </p:nvPicPr>
        <p:blipFill>
          <a:blip r:embed="rId3"/>
          <a:srcRect b="15583"/>
          <a:stretch/>
        </p:blipFill>
        <p:spPr>
          <a:xfrm>
            <a:off x="8576399" y="4681954"/>
            <a:ext cx="491400" cy="381366"/>
          </a:xfrm>
          <a:prstGeom prst="rect">
            <a:avLst/>
          </a:prstGeom>
        </p:spPr>
      </p:pic>
      <p:pic>
        <p:nvPicPr>
          <p:cNvPr id="4" name="Graphic 3">
            <a:extLst>
              <a:ext uri="{FF2B5EF4-FFF2-40B4-BE49-F238E27FC236}">
                <a16:creationId xmlns:a16="http://schemas.microsoft.com/office/drawing/2014/main" id="{9888FC5E-B701-FB80-6091-8BCDE0CC99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500" y="671512"/>
            <a:ext cx="7600950" cy="3800475"/>
          </a:xfrm>
          <a:prstGeom prst="rect">
            <a:avLst/>
          </a:prstGeom>
        </p:spPr>
      </p:pic>
      <p:sp>
        <p:nvSpPr>
          <p:cNvPr id="2" name="TextBox 1">
            <a:extLst>
              <a:ext uri="{FF2B5EF4-FFF2-40B4-BE49-F238E27FC236}">
                <a16:creationId xmlns:a16="http://schemas.microsoft.com/office/drawing/2014/main" id="{3B44D80C-3E0C-8364-5C23-BF5B3A2E07C4}"/>
              </a:ext>
            </a:extLst>
          </p:cNvPr>
          <p:cNvSpPr txBox="1"/>
          <p:nvPr/>
        </p:nvSpPr>
        <p:spPr>
          <a:xfrm>
            <a:off x="3898268" y="4772773"/>
            <a:ext cx="1347413" cy="253916"/>
          </a:xfrm>
          <a:prstGeom prst="rect">
            <a:avLst/>
          </a:prstGeom>
          <a:noFill/>
        </p:spPr>
        <p:txBody>
          <a:bodyPr wrap="square">
            <a:spAutoFit/>
          </a:bodyPr>
          <a:lstStyle/>
          <a:p>
            <a:pPr algn="ctr"/>
            <a:r>
              <a:rPr lang="en-US" sz="1050" dirty="0">
                <a:solidFill>
                  <a:schemeClr val="accent6">
                    <a:lumMod val="75000"/>
                  </a:schemeClr>
                </a:solidFill>
                <a:latin typeface="Sofia Sans Semi Condensed"/>
                <a:sym typeface="Sofia Sans Semi Condensed"/>
              </a:rPr>
              <a:t>The raw data</a:t>
            </a:r>
          </a:p>
        </p:txBody>
      </p:sp>
    </p:spTree>
    <p:extLst>
      <p:ext uri="{BB962C8B-B14F-4D97-AF65-F5344CB8AC3E}">
        <p14:creationId xmlns:p14="http://schemas.microsoft.com/office/powerpoint/2010/main" val="3349346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60"/>
          <p:cNvSpPr/>
          <p:nvPr/>
        </p:nvSpPr>
        <p:spPr>
          <a:xfrm>
            <a:off x="2756925" y="1576725"/>
            <a:ext cx="6387000" cy="3538800"/>
          </a:xfrm>
          <a:prstGeom prst="rect">
            <a:avLst/>
          </a:prstGeom>
          <a:solidFill>
            <a:srgbClr val="222525">
              <a:alpha val="7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60"/>
          <p:cNvSpPr txBox="1">
            <a:spLocks noGrp="1"/>
          </p:cNvSpPr>
          <p:nvPr>
            <p:ph type="title"/>
          </p:nvPr>
        </p:nvSpPr>
        <p:spPr>
          <a:xfrm>
            <a:off x="3454075" y="3708626"/>
            <a:ext cx="4976700" cy="970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6000" b="1" dirty="0"/>
              <a:t>Take aways</a:t>
            </a:r>
          </a:p>
        </p:txBody>
      </p:sp>
      <p:sp>
        <p:nvSpPr>
          <p:cNvPr id="559" name="Google Shape;559;p60"/>
          <p:cNvSpPr txBox="1">
            <a:spLocks noGrp="1"/>
          </p:cNvSpPr>
          <p:nvPr>
            <p:ph type="title" idx="2"/>
          </p:nvPr>
        </p:nvSpPr>
        <p:spPr>
          <a:xfrm>
            <a:off x="6967675" y="2041550"/>
            <a:ext cx="1463100" cy="915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pic>
        <p:nvPicPr>
          <p:cNvPr id="2" name="Picture 1" descr="A logo of a globe with a graduation cap&#10;&#10;Description automatically generated">
            <a:extLst>
              <a:ext uri="{FF2B5EF4-FFF2-40B4-BE49-F238E27FC236}">
                <a16:creationId xmlns:a16="http://schemas.microsoft.com/office/drawing/2014/main" id="{C1CF482A-03E1-ADB0-2DDD-B30C45F28DC9}"/>
              </a:ext>
            </a:extLst>
          </p:cNvPr>
          <p:cNvPicPr>
            <a:picLocks noChangeAspect="1"/>
          </p:cNvPicPr>
          <p:nvPr/>
        </p:nvPicPr>
        <p:blipFill>
          <a:blip r:embed="rId3"/>
          <a:srcRect b="15583"/>
          <a:stretch/>
        </p:blipFill>
        <p:spPr>
          <a:xfrm>
            <a:off x="8576399" y="4681954"/>
            <a:ext cx="491400" cy="381366"/>
          </a:xfrm>
          <a:prstGeom prst="rect">
            <a:avLst/>
          </a:prstGeom>
        </p:spPr>
      </p:pic>
    </p:spTree>
    <p:extLst>
      <p:ext uri="{BB962C8B-B14F-4D97-AF65-F5344CB8AC3E}">
        <p14:creationId xmlns:p14="http://schemas.microsoft.com/office/powerpoint/2010/main" val="357304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8" name="Google Shape;268;p40"/>
          <p:cNvSpPr txBox="1">
            <a:spLocks noGrp="1"/>
          </p:cNvSpPr>
          <p:nvPr>
            <p:ph type="subTitle" idx="2"/>
          </p:nvPr>
        </p:nvSpPr>
        <p:spPr>
          <a:xfrm>
            <a:off x="341194" y="437695"/>
            <a:ext cx="8284191" cy="4244259"/>
          </a:xfrm>
          <a:prstGeom prst="rect">
            <a:avLst/>
          </a:prstGeom>
        </p:spPr>
        <p:txBody>
          <a:bodyPr spcFirstLastPara="1" wrap="square" lIns="91425" tIns="91425" rIns="91425" bIns="91425" anchor="t" anchorCtr="0">
            <a:noAutofit/>
          </a:bodyPr>
          <a:lstStyle/>
          <a:p>
            <a:pPr marL="139700" indent="0" algn="just" fontAlgn="base"/>
            <a:r>
              <a:rPr lang="en-US" sz="1200" dirty="0"/>
              <a:t>1. Supplier Performance Evaluation:</a:t>
            </a:r>
          </a:p>
          <a:p>
            <a:pPr marL="139700" indent="0" algn="just" fontAlgn="base"/>
            <a:r>
              <a:rPr lang="en-US" sz="1200" dirty="0"/>
              <a:t>Top Contributors to Defects: Vendors like </a:t>
            </a:r>
            <a:r>
              <a:rPr lang="en-US" sz="1200" dirty="0" err="1"/>
              <a:t>Dentocity</a:t>
            </a:r>
            <a:r>
              <a:rPr lang="en-US" sz="1200" dirty="0"/>
              <a:t> and </a:t>
            </a:r>
            <a:r>
              <a:rPr lang="en-US" sz="1200" dirty="0" err="1"/>
              <a:t>Quotelane</a:t>
            </a:r>
            <a:r>
              <a:rPr lang="en-US" sz="1200" dirty="0"/>
              <a:t> contribute the highest defect quantities, indicating they need closer scrutiny and possible renegotiation of contracts or improvements in quality control processes.</a:t>
            </a:r>
          </a:p>
          <a:p>
            <a:pPr marL="139700" indent="0" algn="just" fontAlgn="base"/>
            <a:r>
              <a:rPr lang="en-US" sz="1200" dirty="0" err="1"/>
              <a:t>Plustax</a:t>
            </a:r>
            <a:r>
              <a:rPr lang="en-US" sz="1200" dirty="0"/>
              <a:t> and </a:t>
            </a:r>
            <a:r>
              <a:rPr lang="en-US" sz="1200" dirty="0" err="1"/>
              <a:t>Solholdings</a:t>
            </a:r>
            <a:r>
              <a:rPr lang="en-US" sz="1200" dirty="0"/>
              <a:t> also show high downtime, suggesting that these suppliers could be causing operational inefficiencies, even if their defect quantities are lower.</a:t>
            </a:r>
          </a:p>
          <a:p>
            <a:pPr marL="139700" indent="0" algn="just" fontAlgn="base"/>
            <a:endParaRPr lang="en-US" sz="1200" dirty="0"/>
          </a:p>
          <a:p>
            <a:pPr marL="139700" indent="0" algn="just" fontAlgn="base">
              <a:lnSpc>
                <a:spcPct val="150000"/>
              </a:lnSpc>
            </a:pPr>
            <a:r>
              <a:rPr lang="en-US" sz="1200" dirty="0"/>
              <a:t>2. Operational Efficiency through Downtime Reduction:</a:t>
            </a:r>
          </a:p>
          <a:p>
            <a:pPr marL="139700" indent="0" algn="just" fontAlgn="base"/>
            <a:r>
              <a:rPr lang="en-US" sz="1200" dirty="0"/>
              <a:t>Impact of Defect Types: Defects classified as "Impact" lead to the highest downtime, averaging around 27 minutes. This suggests a need for better preventative measures in identifying and reducing high-impact defects to improve overall operational efficiency.</a:t>
            </a:r>
          </a:p>
          <a:p>
            <a:pPr marL="139700" indent="0" algn="just" fontAlgn="base"/>
            <a:r>
              <a:rPr lang="en-US" sz="1200" dirty="0"/>
              <a:t>No Impact Defects: While "No Impact" defects are most frequent, they have minimal effect on downtime, suggesting that the business can tolerate such defects if prioritized correctly.</a:t>
            </a:r>
          </a:p>
          <a:p>
            <a:pPr marL="139700" indent="0" algn="just" fontAlgn="base"/>
            <a:endParaRPr lang="en-US" sz="1200" dirty="0"/>
          </a:p>
          <a:p>
            <a:pPr marL="139700" indent="0" algn="just" fontAlgn="base">
              <a:lnSpc>
                <a:spcPct val="150000"/>
              </a:lnSpc>
            </a:pPr>
            <a:r>
              <a:rPr lang="en-US" sz="1200" dirty="0"/>
              <a:t>3. Material and Vendor Strategy:</a:t>
            </a:r>
          </a:p>
          <a:p>
            <a:pPr marL="139700" indent="0" algn="just" fontAlgn="base"/>
            <a:r>
              <a:rPr lang="en-US" sz="1200" dirty="0"/>
              <a:t>Material-Type Focus: Corrugated materials lead to average downtime, signaling potential issues in the handling or sourcing of this material. Investing in better quality or optimizing processes related to corrugated materials could reduce downtime significantly.</a:t>
            </a:r>
          </a:p>
          <a:p>
            <a:pPr marL="139700" indent="0" algn="just" fontAlgn="base"/>
            <a:r>
              <a:rPr lang="en-US" sz="1200" dirty="0"/>
              <a:t>State Disparities: States like Iowa and Ohio face the highest downtime, meaning-focused improvements on operations in these regions can lead to overall efficiency gains.</a:t>
            </a:r>
          </a:p>
        </p:txBody>
      </p:sp>
      <p:pic>
        <p:nvPicPr>
          <p:cNvPr id="2" name="Picture 1" descr="A logo of a globe with a graduation cap&#10;&#10;Description automatically generated">
            <a:extLst>
              <a:ext uri="{FF2B5EF4-FFF2-40B4-BE49-F238E27FC236}">
                <a16:creationId xmlns:a16="http://schemas.microsoft.com/office/drawing/2014/main" id="{54031101-F2A5-77E0-4775-3FD0489F79B5}"/>
              </a:ext>
            </a:extLst>
          </p:cNvPr>
          <p:cNvPicPr>
            <a:picLocks noChangeAspect="1"/>
          </p:cNvPicPr>
          <p:nvPr/>
        </p:nvPicPr>
        <p:blipFill>
          <a:blip r:embed="rId3"/>
          <a:srcRect b="15583"/>
          <a:stretch/>
        </p:blipFill>
        <p:spPr>
          <a:xfrm>
            <a:off x="8576399" y="4681954"/>
            <a:ext cx="491400" cy="381366"/>
          </a:xfrm>
          <a:prstGeom prst="rect">
            <a:avLst/>
          </a:prstGeom>
        </p:spPr>
      </p:pic>
    </p:spTree>
    <p:extLst>
      <p:ext uri="{BB962C8B-B14F-4D97-AF65-F5344CB8AC3E}">
        <p14:creationId xmlns:p14="http://schemas.microsoft.com/office/powerpoint/2010/main" val="1101908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8" name="Google Shape;268;p40"/>
          <p:cNvSpPr txBox="1">
            <a:spLocks noGrp="1"/>
          </p:cNvSpPr>
          <p:nvPr>
            <p:ph type="subTitle" idx="2"/>
          </p:nvPr>
        </p:nvSpPr>
        <p:spPr>
          <a:xfrm>
            <a:off x="382137" y="374558"/>
            <a:ext cx="8284191" cy="4244259"/>
          </a:xfrm>
          <a:prstGeom prst="rect">
            <a:avLst/>
          </a:prstGeom>
        </p:spPr>
        <p:txBody>
          <a:bodyPr spcFirstLastPara="1" wrap="square" lIns="91425" tIns="91425" rIns="91425" bIns="91425" anchor="t" anchorCtr="0">
            <a:noAutofit/>
          </a:bodyPr>
          <a:lstStyle/>
          <a:p>
            <a:pPr marL="139700" indent="0" algn="just" fontAlgn="base">
              <a:lnSpc>
                <a:spcPct val="150000"/>
              </a:lnSpc>
            </a:pPr>
            <a:r>
              <a:rPr lang="en-US" sz="1200" dirty="0"/>
              <a:t>4. Supply Chain Optimization:</a:t>
            </a:r>
          </a:p>
          <a:p>
            <a:pPr marL="139700" indent="0" algn="just" fontAlgn="base"/>
            <a:r>
              <a:rPr lang="en-US" sz="1200" dirty="0"/>
              <a:t>Logistics and Packaging Downtime: Categories such as Logistics and Packaging experience the highest average downtimes, indicating that these are the areas in most need of process improvement.</a:t>
            </a:r>
          </a:p>
          <a:p>
            <a:pPr marL="139700" indent="0" algn="just" fontAlgn="base"/>
            <a:r>
              <a:rPr lang="en-US" sz="1200" dirty="0"/>
              <a:t>Material Management: Raw materials exhibit the least downtime and defect quantity, suggesting this part of the supply chain is functioning efficiently. It could be used as a model for improving other material types.</a:t>
            </a:r>
          </a:p>
          <a:p>
            <a:pPr marL="139700" indent="0" algn="just" fontAlgn="base">
              <a:lnSpc>
                <a:spcPct val="150000"/>
              </a:lnSpc>
            </a:pPr>
            <a:r>
              <a:rPr lang="en-US" sz="1200" dirty="0"/>
              <a:t>5. Seasonal Trends and Preparation:</a:t>
            </a:r>
          </a:p>
          <a:p>
            <a:pPr marL="139700" indent="0" algn="just" fontAlgn="base"/>
            <a:r>
              <a:rPr lang="en-US" sz="1200" dirty="0"/>
              <a:t>Mid-Year and Late-Year Challenges: The business experiences downtime spikes in the mid-year (June-July) and at the end of the year (October-December). This suggests potential seasonal challenges, such as labor shortages or higher defect rates during peak production periods. Preparing for these challenges in advance with resource allocation and process improvements could mitigate their impact.</a:t>
            </a:r>
          </a:p>
          <a:p>
            <a:pPr marL="139700" indent="0" algn="just" fontAlgn="base">
              <a:lnSpc>
                <a:spcPct val="150000"/>
              </a:lnSpc>
            </a:pPr>
            <a:r>
              <a:rPr lang="en-US" sz="1200" dirty="0"/>
              <a:t>6. Focus on Key States:</a:t>
            </a:r>
          </a:p>
          <a:p>
            <a:pPr marL="139700" indent="0" algn="just" fontAlgn="base"/>
            <a:r>
              <a:rPr lang="en-US" sz="1200" dirty="0"/>
              <a:t>State-Specific Issues: Michigan and Illinois lead in defect quantity, with Michigan accounting for nearly 50% of total defects. These states may benefit from targeted quality control interventions and supplier reviews to reduce defects and improve efficiency.</a:t>
            </a:r>
          </a:p>
          <a:p>
            <a:pPr marL="139700" indent="0" algn="just" fontAlgn="base">
              <a:lnSpc>
                <a:spcPct val="150000"/>
              </a:lnSpc>
            </a:pPr>
            <a:r>
              <a:rPr lang="en-US" sz="1200" dirty="0"/>
              <a:t>7. Vendor and Material Type Interactions:</a:t>
            </a:r>
          </a:p>
          <a:p>
            <a:pPr marL="139700" indent="0" algn="just" fontAlgn="base"/>
            <a:r>
              <a:rPr lang="en-US" sz="1200" dirty="0"/>
              <a:t>Vendor-Material Relationships: Labels, cartons, and films are the most defective material types associated with top vendors. Focusing on these specific vendor-material relationships could yield improvements in reducing overall defect rates.</a:t>
            </a:r>
          </a:p>
          <a:p>
            <a:pPr marL="139700" indent="0" algn="just" fontAlgn="base"/>
            <a:r>
              <a:rPr lang="en-US" sz="1200" dirty="0"/>
              <a:t>These insights provide clear directions for optimizing supplier quality, reducing downtime, and strategically managing high-impact defects.</a:t>
            </a:r>
          </a:p>
        </p:txBody>
      </p:sp>
      <p:pic>
        <p:nvPicPr>
          <p:cNvPr id="2" name="Picture 1" descr="A logo of a globe with a graduation cap&#10;&#10;Description automatically generated">
            <a:extLst>
              <a:ext uri="{FF2B5EF4-FFF2-40B4-BE49-F238E27FC236}">
                <a16:creationId xmlns:a16="http://schemas.microsoft.com/office/drawing/2014/main" id="{54031101-F2A5-77E0-4775-3FD0489F79B5}"/>
              </a:ext>
            </a:extLst>
          </p:cNvPr>
          <p:cNvPicPr>
            <a:picLocks noChangeAspect="1"/>
          </p:cNvPicPr>
          <p:nvPr/>
        </p:nvPicPr>
        <p:blipFill>
          <a:blip r:embed="rId3"/>
          <a:srcRect b="15583"/>
          <a:stretch/>
        </p:blipFill>
        <p:spPr>
          <a:xfrm>
            <a:off x="8576399" y="4681954"/>
            <a:ext cx="491400" cy="381366"/>
          </a:xfrm>
          <a:prstGeom prst="rect">
            <a:avLst/>
          </a:prstGeom>
        </p:spPr>
      </p:pic>
    </p:spTree>
    <p:extLst>
      <p:ext uri="{BB962C8B-B14F-4D97-AF65-F5344CB8AC3E}">
        <p14:creationId xmlns:p14="http://schemas.microsoft.com/office/powerpoint/2010/main" val="301516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60"/>
          <p:cNvSpPr/>
          <p:nvPr/>
        </p:nvSpPr>
        <p:spPr>
          <a:xfrm>
            <a:off x="0" y="1604700"/>
            <a:ext cx="6387000" cy="3538800"/>
          </a:xfrm>
          <a:prstGeom prst="rect">
            <a:avLst/>
          </a:prstGeom>
          <a:solidFill>
            <a:srgbClr val="222525">
              <a:alpha val="7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60"/>
          <p:cNvSpPr txBox="1">
            <a:spLocks noGrp="1"/>
          </p:cNvSpPr>
          <p:nvPr>
            <p:ph type="title"/>
          </p:nvPr>
        </p:nvSpPr>
        <p:spPr>
          <a:xfrm>
            <a:off x="0" y="3252105"/>
            <a:ext cx="4976700" cy="97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6000" b="1" dirty="0"/>
              <a:t>Next Step</a:t>
            </a:r>
          </a:p>
        </p:txBody>
      </p:sp>
      <p:sp>
        <p:nvSpPr>
          <p:cNvPr id="559" name="Google Shape;559;p60"/>
          <p:cNvSpPr txBox="1">
            <a:spLocks noGrp="1"/>
          </p:cNvSpPr>
          <p:nvPr>
            <p:ph type="title" idx="2"/>
          </p:nvPr>
        </p:nvSpPr>
        <p:spPr>
          <a:xfrm>
            <a:off x="0" y="2336205"/>
            <a:ext cx="1463100" cy="915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a:t>
            </a:r>
            <a:r>
              <a:rPr lang="ar-EG" dirty="0"/>
              <a:t>5</a:t>
            </a:r>
            <a:endParaRPr dirty="0"/>
          </a:p>
        </p:txBody>
      </p:sp>
      <p:pic>
        <p:nvPicPr>
          <p:cNvPr id="2" name="Picture 1" descr="A logo of a globe with a graduation cap&#10;&#10;Description automatically generated">
            <a:extLst>
              <a:ext uri="{FF2B5EF4-FFF2-40B4-BE49-F238E27FC236}">
                <a16:creationId xmlns:a16="http://schemas.microsoft.com/office/drawing/2014/main" id="{ECC24BE6-00D9-C2C0-D28B-BF733E86A29A}"/>
              </a:ext>
            </a:extLst>
          </p:cNvPr>
          <p:cNvPicPr>
            <a:picLocks noChangeAspect="1"/>
          </p:cNvPicPr>
          <p:nvPr/>
        </p:nvPicPr>
        <p:blipFill>
          <a:blip r:embed="rId3"/>
          <a:srcRect b="15583"/>
          <a:stretch/>
        </p:blipFill>
        <p:spPr>
          <a:xfrm>
            <a:off x="8576399" y="4681954"/>
            <a:ext cx="491400" cy="381366"/>
          </a:xfrm>
          <a:prstGeom prst="rect">
            <a:avLst/>
          </a:prstGeom>
        </p:spPr>
      </p:pic>
    </p:spTree>
    <p:extLst>
      <p:ext uri="{BB962C8B-B14F-4D97-AF65-F5344CB8AC3E}">
        <p14:creationId xmlns:p14="http://schemas.microsoft.com/office/powerpoint/2010/main" val="4140468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5" name="Picture 4">
            <a:extLst>
              <a:ext uri="{FF2B5EF4-FFF2-40B4-BE49-F238E27FC236}">
                <a16:creationId xmlns:a16="http://schemas.microsoft.com/office/drawing/2014/main" id="{57BD397D-FA91-0000-D253-D99834A90670}"/>
              </a:ext>
            </a:extLst>
          </p:cNvPr>
          <p:cNvPicPr>
            <a:picLocks noChangeAspect="1"/>
          </p:cNvPicPr>
          <p:nvPr/>
        </p:nvPicPr>
        <p:blipFill>
          <a:blip r:embed="rId3"/>
          <a:stretch>
            <a:fillRect/>
          </a:stretch>
        </p:blipFill>
        <p:spPr>
          <a:xfrm>
            <a:off x="866076" y="3183373"/>
            <a:ext cx="1767942" cy="1396810"/>
          </a:xfrm>
          <a:prstGeom prst="rect">
            <a:avLst/>
          </a:prstGeom>
        </p:spPr>
      </p:pic>
      <p:sp>
        <p:nvSpPr>
          <p:cNvPr id="266" name="Google Shape;266;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Grouping</a:t>
            </a:r>
            <a:endParaRPr dirty="0"/>
          </a:p>
        </p:txBody>
      </p:sp>
      <p:sp>
        <p:nvSpPr>
          <p:cNvPr id="268" name="Google Shape;268;p40"/>
          <p:cNvSpPr txBox="1">
            <a:spLocks noGrp="1"/>
          </p:cNvSpPr>
          <p:nvPr>
            <p:ph type="subTitle" idx="2"/>
          </p:nvPr>
        </p:nvSpPr>
        <p:spPr>
          <a:xfrm>
            <a:off x="866076" y="1232731"/>
            <a:ext cx="7131512" cy="2678037"/>
          </a:xfrm>
          <a:prstGeom prst="rect">
            <a:avLst/>
          </a:prstGeom>
        </p:spPr>
        <p:txBody>
          <a:bodyPr spcFirstLastPara="1" wrap="square" lIns="91425" tIns="91425" rIns="91425" bIns="91425" anchor="t" anchorCtr="0">
            <a:noAutofit/>
          </a:bodyPr>
          <a:lstStyle/>
          <a:p>
            <a:pPr algn="just"/>
            <a:r>
              <a:rPr lang="en-US" dirty="0"/>
              <a:t>An important future work is to classify “defects” into data groups so they’ll be easy to use for</a:t>
            </a:r>
          </a:p>
          <a:p>
            <a:pPr algn="just"/>
            <a:r>
              <a:rPr lang="en-US" dirty="0"/>
              <a:t>analysis. Plus, the information extracted from them will be really useful for a high-level and</a:t>
            </a:r>
          </a:p>
          <a:p>
            <a:pPr algn="just"/>
            <a:r>
              <a:rPr lang="en-US" dirty="0"/>
              <a:t>public audience. It’s a perfect step to using existing </a:t>
            </a:r>
            <a:r>
              <a:rPr lang="en-US" dirty="0" err="1"/>
              <a:t>GenAI</a:t>
            </a:r>
            <a:r>
              <a:rPr lang="en-US" dirty="0"/>
              <a:t> models or to design a model that is</a:t>
            </a:r>
          </a:p>
          <a:p>
            <a:pPr algn="just"/>
            <a:r>
              <a:rPr lang="en-US" dirty="0"/>
              <a:t>fed by related business-domain data, which is the supply-chain business domain, vendors’</a:t>
            </a:r>
          </a:p>
          <a:p>
            <a:pPr algn="just"/>
            <a:r>
              <a:rPr lang="en-US" dirty="0"/>
              <a:t>materials data and the defects commonly occurring to them.</a:t>
            </a:r>
          </a:p>
          <a:p>
            <a:pPr algn="just"/>
            <a:r>
              <a:rPr lang="en-US" dirty="0"/>
              <a:t>For example, we can notice that many “defects” data records have a common problem or that</a:t>
            </a:r>
          </a:p>
          <a:p>
            <a:pPr algn="just"/>
            <a:r>
              <a:rPr lang="en-US" dirty="0"/>
              <a:t>describes nearly the same thing, as clarified in the attached sample of data.</a:t>
            </a:r>
          </a:p>
        </p:txBody>
      </p:sp>
      <p:pic>
        <p:nvPicPr>
          <p:cNvPr id="2" name="Picture 1" descr="A logo of a globe with a graduation cap&#10;&#10;Description automatically generated">
            <a:extLst>
              <a:ext uri="{FF2B5EF4-FFF2-40B4-BE49-F238E27FC236}">
                <a16:creationId xmlns:a16="http://schemas.microsoft.com/office/drawing/2014/main" id="{54031101-F2A5-77E0-4775-3FD0489F79B5}"/>
              </a:ext>
            </a:extLst>
          </p:cNvPr>
          <p:cNvPicPr>
            <a:picLocks noChangeAspect="1"/>
          </p:cNvPicPr>
          <p:nvPr/>
        </p:nvPicPr>
        <p:blipFill>
          <a:blip r:embed="rId4"/>
          <a:srcRect b="15583"/>
          <a:stretch/>
        </p:blipFill>
        <p:spPr>
          <a:xfrm>
            <a:off x="8576399" y="4681954"/>
            <a:ext cx="491400" cy="381366"/>
          </a:xfrm>
          <a:prstGeom prst="rect">
            <a:avLst/>
          </a:prstGeom>
        </p:spPr>
      </p:pic>
      <p:pic>
        <p:nvPicPr>
          <p:cNvPr id="7" name="Picture 6">
            <a:extLst>
              <a:ext uri="{FF2B5EF4-FFF2-40B4-BE49-F238E27FC236}">
                <a16:creationId xmlns:a16="http://schemas.microsoft.com/office/drawing/2014/main" id="{D67AB030-ED4E-DA6D-E6FE-5EA5DC021A36}"/>
              </a:ext>
            </a:extLst>
          </p:cNvPr>
          <p:cNvPicPr>
            <a:picLocks noChangeAspect="1"/>
          </p:cNvPicPr>
          <p:nvPr/>
        </p:nvPicPr>
        <p:blipFill>
          <a:blip r:embed="rId5"/>
          <a:stretch>
            <a:fillRect/>
          </a:stretch>
        </p:blipFill>
        <p:spPr>
          <a:xfrm>
            <a:off x="3264069" y="3217530"/>
            <a:ext cx="2615862" cy="1386475"/>
          </a:xfrm>
          <a:prstGeom prst="rect">
            <a:avLst/>
          </a:prstGeom>
        </p:spPr>
      </p:pic>
      <p:pic>
        <p:nvPicPr>
          <p:cNvPr id="9" name="Picture 8">
            <a:extLst>
              <a:ext uri="{FF2B5EF4-FFF2-40B4-BE49-F238E27FC236}">
                <a16:creationId xmlns:a16="http://schemas.microsoft.com/office/drawing/2014/main" id="{8DDBDD18-E13B-FE4C-C4FB-F360BE5F8A96}"/>
              </a:ext>
            </a:extLst>
          </p:cNvPr>
          <p:cNvPicPr>
            <a:picLocks noChangeAspect="1"/>
          </p:cNvPicPr>
          <p:nvPr/>
        </p:nvPicPr>
        <p:blipFill>
          <a:blip r:embed="rId6"/>
          <a:stretch>
            <a:fillRect/>
          </a:stretch>
        </p:blipFill>
        <p:spPr>
          <a:xfrm>
            <a:off x="6509983" y="3046100"/>
            <a:ext cx="1767941" cy="1635854"/>
          </a:xfrm>
          <a:prstGeom prst="rect">
            <a:avLst/>
          </a:prstGeom>
        </p:spPr>
      </p:pic>
    </p:spTree>
    <p:extLst>
      <p:ext uri="{BB962C8B-B14F-4D97-AF65-F5344CB8AC3E}">
        <p14:creationId xmlns:p14="http://schemas.microsoft.com/office/powerpoint/2010/main" val="1500948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a:t>
            </a:r>
            <a:r>
              <a:rPr lang="ar-EG" dirty="0"/>
              <a:t> </a:t>
            </a:r>
            <a:r>
              <a:rPr lang="en-US" dirty="0"/>
              <a:t> Prediction</a:t>
            </a:r>
            <a:endParaRPr dirty="0"/>
          </a:p>
        </p:txBody>
      </p:sp>
      <p:sp>
        <p:nvSpPr>
          <p:cNvPr id="268" name="Google Shape;268;p40"/>
          <p:cNvSpPr txBox="1">
            <a:spLocks noGrp="1"/>
          </p:cNvSpPr>
          <p:nvPr>
            <p:ph type="subTitle" idx="2"/>
          </p:nvPr>
        </p:nvSpPr>
        <p:spPr>
          <a:xfrm>
            <a:off x="886548" y="1361699"/>
            <a:ext cx="7131512" cy="2678037"/>
          </a:xfrm>
          <a:prstGeom prst="rect">
            <a:avLst/>
          </a:prstGeom>
        </p:spPr>
        <p:txBody>
          <a:bodyPr spcFirstLastPara="1" wrap="square" lIns="91425" tIns="91425" rIns="91425" bIns="91425" anchor="t" anchorCtr="0">
            <a:noAutofit/>
          </a:bodyPr>
          <a:lstStyle/>
          <a:p>
            <a:pPr marL="139700" indent="0" algn="just" fontAlgn="base"/>
            <a:r>
              <a:rPr lang="en-US" dirty="0"/>
              <a:t>Defect Classification using Support Vector Machine (SVM) with Categorical Encoding and Standardization</a:t>
            </a:r>
          </a:p>
          <a:p>
            <a:pPr marL="139700" indent="0" algn="just" fontAlgn="base"/>
            <a:r>
              <a:rPr lang="en-US" dirty="0"/>
              <a:t>This code classifies defects in manufacturing data using an SVM model. It preprocesses categorical features, standardizes the data, and evaluates the model's accuracy and classification performance.</a:t>
            </a:r>
          </a:p>
        </p:txBody>
      </p:sp>
      <p:pic>
        <p:nvPicPr>
          <p:cNvPr id="2" name="Picture 1" descr="A logo of a globe with a graduation cap&#10;&#10;Description automatically generated">
            <a:extLst>
              <a:ext uri="{FF2B5EF4-FFF2-40B4-BE49-F238E27FC236}">
                <a16:creationId xmlns:a16="http://schemas.microsoft.com/office/drawing/2014/main" id="{54031101-F2A5-77E0-4775-3FD0489F79B5}"/>
              </a:ext>
            </a:extLst>
          </p:cNvPr>
          <p:cNvPicPr>
            <a:picLocks noChangeAspect="1"/>
          </p:cNvPicPr>
          <p:nvPr/>
        </p:nvPicPr>
        <p:blipFill>
          <a:blip r:embed="rId3"/>
          <a:srcRect b="15583"/>
          <a:stretch/>
        </p:blipFill>
        <p:spPr>
          <a:xfrm>
            <a:off x="8576399" y="4681954"/>
            <a:ext cx="491400" cy="381366"/>
          </a:xfrm>
          <a:prstGeom prst="rect">
            <a:avLst/>
          </a:prstGeom>
        </p:spPr>
      </p:pic>
      <p:pic>
        <p:nvPicPr>
          <p:cNvPr id="4" name="Picture 3">
            <a:extLst>
              <a:ext uri="{FF2B5EF4-FFF2-40B4-BE49-F238E27FC236}">
                <a16:creationId xmlns:a16="http://schemas.microsoft.com/office/drawing/2014/main" id="{06C2571D-E5E7-B13D-9717-3A5993A40F58}"/>
              </a:ext>
            </a:extLst>
          </p:cNvPr>
          <p:cNvPicPr>
            <a:picLocks noChangeAspect="1"/>
          </p:cNvPicPr>
          <p:nvPr/>
        </p:nvPicPr>
        <p:blipFill>
          <a:blip r:embed="rId4"/>
          <a:stretch>
            <a:fillRect/>
          </a:stretch>
        </p:blipFill>
        <p:spPr>
          <a:xfrm>
            <a:off x="4279039" y="2619517"/>
            <a:ext cx="4042054" cy="1918363"/>
          </a:xfrm>
          <a:prstGeom prst="rect">
            <a:avLst/>
          </a:prstGeom>
        </p:spPr>
      </p:pic>
    </p:spTree>
    <p:extLst>
      <p:ext uri="{BB962C8B-B14F-4D97-AF65-F5344CB8AC3E}">
        <p14:creationId xmlns:p14="http://schemas.microsoft.com/office/powerpoint/2010/main" val="2536708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a:t>
            </a:r>
            <a:r>
              <a:rPr lang="ar-EG" dirty="0"/>
              <a:t> </a:t>
            </a:r>
            <a:r>
              <a:rPr lang="en-US" dirty="0"/>
              <a:t> Prediction</a:t>
            </a:r>
            <a:endParaRPr dirty="0"/>
          </a:p>
        </p:txBody>
      </p:sp>
      <p:pic>
        <p:nvPicPr>
          <p:cNvPr id="2" name="Picture 1" descr="A logo of a globe with a graduation cap&#10;&#10;Description automatically generated">
            <a:extLst>
              <a:ext uri="{FF2B5EF4-FFF2-40B4-BE49-F238E27FC236}">
                <a16:creationId xmlns:a16="http://schemas.microsoft.com/office/drawing/2014/main" id="{54031101-F2A5-77E0-4775-3FD0489F79B5}"/>
              </a:ext>
            </a:extLst>
          </p:cNvPr>
          <p:cNvPicPr>
            <a:picLocks noChangeAspect="1"/>
          </p:cNvPicPr>
          <p:nvPr/>
        </p:nvPicPr>
        <p:blipFill>
          <a:blip r:embed="rId3"/>
          <a:srcRect b="15583"/>
          <a:stretch/>
        </p:blipFill>
        <p:spPr>
          <a:xfrm>
            <a:off x="8576399" y="4681954"/>
            <a:ext cx="491400" cy="381366"/>
          </a:xfrm>
          <a:prstGeom prst="rect">
            <a:avLst/>
          </a:prstGeom>
        </p:spPr>
      </p:pic>
      <p:sp>
        <p:nvSpPr>
          <p:cNvPr id="11" name="Google Shape;648;p67">
            <a:extLst>
              <a:ext uri="{FF2B5EF4-FFF2-40B4-BE49-F238E27FC236}">
                <a16:creationId xmlns:a16="http://schemas.microsoft.com/office/drawing/2014/main" id="{88255DEC-C5EC-3910-903B-0EB4DE38F2B6}"/>
              </a:ext>
            </a:extLst>
          </p:cNvPr>
          <p:cNvSpPr txBox="1"/>
          <p:nvPr/>
        </p:nvSpPr>
        <p:spPr>
          <a:xfrm>
            <a:off x="1037489" y="1100683"/>
            <a:ext cx="7068971" cy="3441705"/>
          </a:xfrm>
          <a:prstGeom prst="rect">
            <a:avLst/>
          </a:prstGeom>
          <a:solidFill>
            <a:schemeClr val="dk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r>
              <a:rPr lang="en-US" sz="800" b="0" i="1" dirty="0">
                <a:solidFill>
                  <a:srgbClr val="89DDFF"/>
                </a:solidFill>
                <a:effectLst/>
                <a:latin typeface="Consolas" panose="020B0609020204030204" pitchFamily="49" charset="0"/>
              </a:rPr>
              <a:t>import</a:t>
            </a:r>
            <a:r>
              <a:rPr lang="en-US" sz="800" b="0" dirty="0">
                <a:solidFill>
                  <a:srgbClr val="BABED8"/>
                </a:solidFill>
                <a:effectLst/>
                <a:latin typeface="Consolas" panose="020B0609020204030204" pitchFamily="49" charset="0"/>
              </a:rPr>
              <a:t> </a:t>
            </a:r>
            <a:r>
              <a:rPr lang="en-US" sz="800" b="0" dirty="0">
                <a:solidFill>
                  <a:srgbClr val="FFCB6B"/>
                </a:solidFill>
                <a:effectLst/>
                <a:latin typeface="Consolas" panose="020B0609020204030204" pitchFamily="49" charset="0"/>
              </a:rPr>
              <a:t>pandas</a:t>
            </a:r>
            <a:r>
              <a:rPr lang="en-US" sz="800" b="0" dirty="0">
                <a:solidFill>
                  <a:srgbClr val="BABED8"/>
                </a:solidFill>
                <a:effectLst/>
                <a:latin typeface="Consolas" panose="020B0609020204030204" pitchFamily="49" charset="0"/>
              </a:rPr>
              <a:t> </a:t>
            </a:r>
            <a:r>
              <a:rPr lang="en-US" sz="800" b="0" i="1" dirty="0">
                <a:solidFill>
                  <a:srgbClr val="89DDFF"/>
                </a:solidFill>
                <a:effectLst/>
                <a:latin typeface="Consolas" panose="020B0609020204030204" pitchFamily="49" charset="0"/>
              </a:rPr>
              <a:t>as</a:t>
            </a:r>
            <a:r>
              <a:rPr lang="en-US" sz="800" b="0" dirty="0">
                <a:solidFill>
                  <a:srgbClr val="BABED8"/>
                </a:solidFill>
                <a:effectLst/>
                <a:latin typeface="Consolas" panose="020B0609020204030204" pitchFamily="49" charset="0"/>
              </a:rPr>
              <a:t> </a:t>
            </a:r>
            <a:r>
              <a:rPr lang="en-US" sz="800" b="0" dirty="0">
                <a:solidFill>
                  <a:srgbClr val="FFCB6B"/>
                </a:solidFill>
                <a:effectLst/>
                <a:latin typeface="Consolas" panose="020B0609020204030204" pitchFamily="49" charset="0"/>
              </a:rPr>
              <a:t>pd</a:t>
            </a:r>
            <a:endParaRPr lang="en-US" sz="800" b="0" dirty="0">
              <a:solidFill>
                <a:srgbClr val="BABED8"/>
              </a:solidFill>
              <a:effectLst/>
              <a:latin typeface="Consolas" panose="020B0609020204030204" pitchFamily="49" charset="0"/>
            </a:endParaRPr>
          </a:p>
          <a:p>
            <a:r>
              <a:rPr lang="en-US" sz="800" b="0" i="1" dirty="0">
                <a:solidFill>
                  <a:srgbClr val="89DDFF"/>
                </a:solidFill>
                <a:effectLst/>
                <a:latin typeface="Consolas" panose="020B0609020204030204" pitchFamily="49" charset="0"/>
              </a:rPr>
              <a:t>from</a:t>
            </a:r>
            <a:r>
              <a:rPr lang="en-US" sz="800" b="0" dirty="0">
                <a:solidFill>
                  <a:srgbClr val="BABED8"/>
                </a:solidFill>
                <a:effectLst/>
                <a:latin typeface="Consolas" panose="020B0609020204030204" pitchFamily="49" charset="0"/>
              </a:rPr>
              <a:t> </a:t>
            </a:r>
            <a:r>
              <a:rPr lang="en-US" sz="800" b="0" dirty="0" err="1">
                <a:solidFill>
                  <a:srgbClr val="FFCB6B"/>
                </a:solidFill>
                <a:effectLst/>
                <a:latin typeface="Consolas" panose="020B0609020204030204" pitchFamily="49" charset="0"/>
              </a:rPr>
              <a:t>sklearn</a:t>
            </a:r>
            <a:r>
              <a:rPr lang="en-US" sz="800" b="0" dirty="0" err="1">
                <a:solidFill>
                  <a:srgbClr val="89DDFF"/>
                </a:solidFill>
                <a:effectLst/>
                <a:latin typeface="Consolas" panose="020B0609020204030204" pitchFamily="49" charset="0"/>
              </a:rPr>
              <a:t>.</a:t>
            </a:r>
            <a:r>
              <a:rPr lang="en-US" sz="800" b="0" dirty="0" err="1">
                <a:solidFill>
                  <a:srgbClr val="FFCB6B"/>
                </a:solidFill>
                <a:effectLst/>
                <a:latin typeface="Consolas" panose="020B0609020204030204" pitchFamily="49" charset="0"/>
              </a:rPr>
              <a:t>model_selection</a:t>
            </a:r>
            <a:r>
              <a:rPr lang="en-US" sz="800" b="0" dirty="0">
                <a:solidFill>
                  <a:srgbClr val="BABED8"/>
                </a:solidFill>
                <a:effectLst/>
                <a:latin typeface="Consolas" panose="020B0609020204030204" pitchFamily="49" charset="0"/>
              </a:rPr>
              <a:t> </a:t>
            </a:r>
            <a:r>
              <a:rPr lang="en-US" sz="800" b="0" i="1" dirty="0">
                <a:solidFill>
                  <a:srgbClr val="89DDFF"/>
                </a:solidFill>
                <a:effectLst/>
                <a:latin typeface="Consolas" panose="020B0609020204030204" pitchFamily="49" charset="0"/>
              </a:rPr>
              <a:t>import</a:t>
            </a:r>
            <a:r>
              <a:rPr lang="en-US" sz="800" b="0" dirty="0">
                <a:solidFill>
                  <a:srgbClr val="BABED8"/>
                </a:solidFill>
                <a:effectLst/>
                <a:latin typeface="Consolas" panose="020B0609020204030204" pitchFamily="49" charset="0"/>
              </a:rPr>
              <a:t> </a:t>
            </a:r>
            <a:r>
              <a:rPr lang="en-US" sz="800" b="0" dirty="0" err="1">
                <a:solidFill>
                  <a:srgbClr val="82AAFF"/>
                </a:solidFill>
                <a:effectLst/>
                <a:latin typeface="Consolas" panose="020B0609020204030204" pitchFamily="49" charset="0"/>
              </a:rPr>
              <a:t>train_test_split</a:t>
            </a:r>
            <a:endParaRPr lang="en-US" sz="800" b="0" dirty="0">
              <a:solidFill>
                <a:srgbClr val="BABED8"/>
              </a:solidFill>
              <a:effectLst/>
              <a:latin typeface="Consolas" panose="020B0609020204030204" pitchFamily="49" charset="0"/>
            </a:endParaRPr>
          </a:p>
          <a:p>
            <a:r>
              <a:rPr lang="en-US" sz="800" b="0" i="1" dirty="0">
                <a:solidFill>
                  <a:srgbClr val="89DDFF"/>
                </a:solidFill>
                <a:effectLst/>
                <a:latin typeface="Consolas" panose="020B0609020204030204" pitchFamily="49" charset="0"/>
              </a:rPr>
              <a:t>from</a:t>
            </a:r>
            <a:r>
              <a:rPr lang="en-US" sz="800" b="0" dirty="0">
                <a:solidFill>
                  <a:srgbClr val="BABED8"/>
                </a:solidFill>
                <a:effectLst/>
                <a:latin typeface="Consolas" panose="020B0609020204030204" pitchFamily="49" charset="0"/>
              </a:rPr>
              <a:t> </a:t>
            </a:r>
            <a:r>
              <a:rPr lang="en-US" sz="800" b="0" dirty="0" err="1">
                <a:solidFill>
                  <a:srgbClr val="FFCB6B"/>
                </a:solidFill>
                <a:effectLst/>
                <a:latin typeface="Consolas" panose="020B0609020204030204" pitchFamily="49" charset="0"/>
              </a:rPr>
              <a:t>sklearn</a:t>
            </a:r>
            <a:r>
              <a:rPr lang="en-US" sz="800" b="0" dirty="0" err="1">
                <a:solidFill>
                  <a:srgbClr val="89DDFF"/>
                </a:solidFill>
                <a:effectLst/>
                <a:latin typeface="Consolas" panose="020B0609020204030204" pitchFamily="49" charset="0"/>
              </a:rPr>
              <a:t>.</a:t>
            </a:r>
            <a:r>
              <a:rPr lang="en-US" sz="800" b="0" dirty="0" err="1">
                <a:solidFill>
                  <a:srgbClr val="FFCB6B"/>
                </a:solidFill>
                <a:effectLst/>
                <a:latin typeface="Consolas" panose="020B0609020204030204" pitchFamily="49" charset="0"/>
              </a:rPr>
              <a:t>preprocessing</a:t>
            </a:r>
            <a:r>
              <a:rPr lang="en-US" sz="800" b="0" dirty="0">
                <a:solidFill>
                  <a:srgbClr val="BABED8"/>
                </a:solidFill>
                <a:effectLst/>
                <a:latin typeface="Consolas" panose="020B0609020204030204" pitchFamily="49" charset="0"/>
              </a:rPr>
              <a:t> </a:t>
            </a:r>
            <a:r>
              <a:rPr lang="en-US" sz="800" b="0" i="1" dirty="0">
                <a:solidFill>
                  <a:srgbClr val="89DDFF"/>
                </a:solidFill>
                <a:effectLst/>
                <a:latin typeface="Consolas" panose="020B0609020204030204" pitchFamily="49" charset="0"/>
              </a:rPr>
              <a:t>import</a:t>
            </a:r>
            <a:r>
              <a:rPr lang="en-US" sz="800" b="0" dirty="0">
                <a:solidFill>
                  <a:srgbClr val="BABED8"/>
                </a:solidFill>
                <a:effectLst/>
                <a:latin typeface="Consolas" panose="020B0609020204030204" pitchFamily="49" charset="0"/>
              </a:rPr>
              <a:t> </a:t>
            </a:r>
            <a:r>
              <a:rPr lang="en-US" sz="800" b="0" dirty="0" err="1">
                <a:solidFill>
                  <a:srgbClr val="FFCB6B"/>
                </a:solidFill>
                <a:effectLst/>
                <a:latin typeface="Consolas" panose="020B0609020204030204" pitchFamily="49" charset="0"/>
              </a:rPr>
              <a:t>LabelEncoder</a:t>
            </a:r>
            <a:r>
              <a:rPr lang="en-US" sz="800" b="0" dirty="0">
                <a:solidFill>
                  <a:srgbClr val="89DDFF"/>
                </a:solidFill>
                <a:effectLst/>
                <a:latin typeface="Consolas" panose="020B0609020204030204" pitchFamily="49" charset="0"/>
              </a:rPr>
              <a:t>,</a:t>
            </a:r>
            <a:r>
              <a:rPr lang="en-US" sz="800" b="0" dirty="0">
                <a:solidFill>
                  <a:srgbClr val="BABED8"/>
                </a:solidFill>
                <a:effectLst/>
                <a:latin typeface="Consolas" panose="020B0609020204030204" pitchFamily="49" charset="0"/>
              </a:rPr>
              <a:t> </a:t>
            </a:r>
            <a:r>
              <a:rPr lang="en-US" sz="800" b="0" dirty="0" err="1">
                <a:solidFill>
                  <a:srgbClr val="FFCB6B"/>
                </a:solidFill>
                <a:effectLst/>
                <a:latin typeface="Consolas" panose="020B0609020204030204" pitchFamily="49" charset="0"/>
              </a:rPr>
              <a:t>StandardScaler</a:t>
            </a:r>
            <a:endParaRPr lang="en-US" sz="800" b="0" dirty="0">
              <a:solidFill>
                <a:srgbClr val="BABED8"/>
              </a:solidFill>
              <a:effectLst/>
              <a:latin typeface="Consolas" panose="020B0609020204030204" pitchFamily="49" charset="0"/>
            </a:endParaRPr>
          </a:p>
          <a:p>
            <a:r>
              <a:rPr lang="en-US" sz="800" b="0" i="1" dirty="0">
                <a:solidFill>
                  <a:srgbClr val="89DDFF"/>
                </a:solidFill>
                <a:effectLst/>
                <a:latin typeface="Consolas" panose="020B0609020204030204" pitchFamily="49" charset="0"/>
              </a:rPr>
              <a:t>from</a:t>
            </a:r>
            <a:r>
              <a:rPr lang="en-US" sz="800" b="0" dirty="0">
                <a:solidFill>
                  <a:srgbClr val="BABED8"/>
                </a:solidFill>
                <a:effectLst/>
                <a:latin typeface="Consolas" panose="020B0609020204030204" pitchFamily="49" charset="0"/>
              </a:rPr>
              <a:t> </a:t>
            </a:r>
            <a:r>
              <a:rPr lang="en-US" sz="800" b="0" dirty="0" err="1">
                <a:solidFill>
                  <a:srgbClr val="FFCB6B"/>
                </a:solidFill>
                <a:effectLst/>
                <a:latin typeface="Consolas" panose="020B0609020204030204" pitchFamily="49" charset="0"/>
              </a:rPr>
              <a:t>sklearn</a:t>
            </a:r>
            <a:r>
              <a:rPr lang="en-US" sz="800" b="0" dirty="0" err="1">
                <a:solidFill>
                  <a:srgbClr val="89DDFF"/>
                </a:solidFill>
                <a:effectLst/>
                <a:latin typeface="Consolas" panose="020B0609020204030204" pitchFamily="49" charset="0"/>
              </a:rPr>
              <a:t>.</a:t>
            </a:r>
            <a:r>
              <a:rPr lang="en-US" sz="800" b="0" dirty="0" err="1">
                <a:solidFill>
                  <a:srgbClr val="FFCB6B"/>
                </a:solidFill>
                <a:effectLst/>
                <a:latin typeface="Consolas" panose="020B0609020204030204" pitchFamily="49" charset="0"/>
              </a:rPr>
              <a:t>svm</a:t>
            </a:r>
            <a:r>
              <a:rPr lang="en-US" sz="800" b="0" dirty="0">
                <a:solidFill>
                  <a:srgbClr val="BABED8"/>
                </a:solidFill>
                <a:effectLst/>
                <a:latin typeface="Consolas" panose="020B0609020204030204" pitchFamily="49" charset="0"/>
              </a:rPr>
              <a:t> </a:t>
            </a:r>
            <a:r>
              <a:rPr lang="en-US" sz="800" b="0" i="1" dirty="0">
                <a:solidFill>
                  <a:srgbClr val="89DDFF"/>
                </a:solidFill>
                <a:effectLst/>
                <a:latin typeface="Consolas" panose="020B0609020204030204" pitchFamily="49" charset="0"/>
              </a:rPr>
              <a:t>import</a:t>
            </a:r>
            <a:r>
              <a:rPr lang="en-US" sz="800" b="0" dirty="0">
                <a:solidFill>
                  <a:srgbClr val="BABED8"/>
                </a:solidFill>
                <a:effectLst/>
                <a:latin typeface="Consolas" panose="020B0609020204030204" pitchFamily="49" charset="0"/>
              </a:rPr>
              <a:t> </a:t>
            </a:r>
            <a:r>
              <a:rPr lang="en-US" sz="800" b="0" dirty="0">
                <a:solidFill>
                  <a:srgbClr val="FFCB6B"/>
                </a:solidFill>
                <a:effectLst/>
                <a:latin typeface="Consolas" panose="020B0609020204030204" pitchFamily="49" charset="0"/>
              </a:rPr>
              <a:t>SVC</a:t>
            </a:r>
            <a:endParaRPr lang="en-US" sz="800" b="0" dirty="0">
              <a:solidFill>
                <a:srgbClr val="BABED8"/>
              </a:solidFill>
              <a:effectLst/>
              <a:latin typeface="Consolas" panose="020B0609020204030204" pitchFamily="49" charset="0"/>
            </a:endParaRPr>
          </a:p>
          <a:p>
            <a:r>
              <a:rPr lang="en-US" sz="800" b="0" i="1" dirty="0">
                <a:solidFill>
                  <a:srgbClr val="89DDFF"/>
                </a:solidFill>
                <a:effectLst/>
                <a:latin typeface="Consolas" panose="020B0609020204030204" pitchFamily="49" charset="0"/>
              </a:rPr>
              <a:t>from</a:t>
            </a:r>
            <a:r>
              <a:rPr lang="en-US" sz="800" b="0" dirty="0">
                <a:solidFill>
                  <a:srgbClr val="BABED8"/>
                </a:solidFill>
                <a:effectLst/>
                <a:latin typeface="Consolas" panose="020B0609020204030204" pitchFamily="49" charset="0"/>
              </a:rPr>
              <a:t> </a:t>
            </a:r>
            <a:r>
              <a:rPr lang="en-US" sz="800" b="0" dirty="0" err="1">
                <a:solidFill>
                  <a:srgbClr val="FFCB6B"/>
                </a:solidFill>
                <a:effectLst/>
                <a:latin typeface="Consolas" panose="020B0609020204030204" pitchFamily="49" charset="0"/>
              </a:rPr>
              <a:t>sklearn</a:t>
            </a:r>
            <a:r>
              <a:rPr lang="en-US" sz="800" b="0" dirty="0" err="1">
                <a:solidFill>
                  <a:srgbClr val="89DDFF"/>
                </a:solidFill>
                <a:effectLst/>
                <a:latin typeface="Consolas" panose="020B0609020204030204" pitchFamily="49" charset="0"/>
              </a:rPr>
              <a:t>.</a:t>
            </a:r>
            <a:r>
              <a:rPr lang="en-US" sz="800" b="0" dirty="0" err="1">
                <a:solidFill>
                  <a:srgbClr val="FFCB6B"/>
                </a:solidFill>
                <a:effectLst/>
                <a:latin typeface="Consolas" panose="020B0609020204030204" pitchFamily="49" charset="0"/>
              </a:rPr>
              <a:t>metrics</a:t>
            </a:r>
            <a:r>
              <a:rPr lang="en-US" sz="800" b="0" dirty="0">
                <a:solidFill>
                  <a:srgbClr val="BABED8"/>
                </a:solidFill>
                <a:effectLst/>
                <a:latin typeface="Consolas" panose="020B0609020204030204" pitchFamily="49" charset="0"/>
              </a:rPr>
              <a:t> </a:t>
            </a:r>
            <a:r>
              <a:rPr lang="en-US" sz="800" b="0" i="1" dirty="0">
                <a:solidFill>
                  <a:srgbClr val="89DDFF"/>
                </a:solidFill>
                <a:effectLst/>
                <a:latin typeface="Consolas" panose="020B0609020204030204" pitchFamily="49" charset="0"/>
              </a:rPr>
              <a:t>import</a:t>
            </a:r>
            <a:r>
              <a:rPr lang="en-US" sz="800" b="0" dirty="0">
                <a:solidFill>
                  <a:srgbClr val="BABED8"/>
                </a:solidFill>
                <a:effectLst/>
                <a:latin typeface="Consolas" panose="020B0609020204030204" pitchFamily="49" charset="0"/>
              </a:rPr>
              <a:t> </a:t>
            </a:r>
            <a:r>
              <a:rPr lang="en-US" sz="800" b="0" dirty="0" err="1">
                <a:solidFill>
                  <a:srgbClr val="82AAFF"/>
                </a:solidFill>
                <a:effectLst/>
                <a:latin typeface="Consolas" panose="020B0609020204030204" pitchFamily="49" charset="0"/>
              </a:rPr>
              <a:t>classification_report</a:t>
            </a:r>
            <a:r>
              <a:rPr lang="en-US" sz="800" b="0" dirty="0">
                <a:solidFill>
                  <a:srgbClr val="89DDFF"/>
                </a:solidFill>
                <a:effectLst/>
                <a:latin typeface="Consolas" panose="020B0609020204030204" pitchFamily="49" charset="0"/>
              </a:rPr>
              <a:t>,</a:t>
            </a:r>
            <a:r>
              <a:rPr lang="en-US" sz="800" b="0" dirty="0">
                <a:solidFill>
                  <a:srgbClr val="BABED8"/>
                </a:solidFill>
                <a:effectLst/>
                <a:latin typeface="Consolas" panose="020B0609020204030204" pitchFamily="49" charset="0"/>
              </a:rPr>
              <a:t> </a:t>
            </a:r>
            <a:r>
              <a:rPr lang="en-US" sz="800" b="0" dirty="0" err="1">
                <a:solidFill>
                  <a:srgbClr val="82AAFF"/>
                </a:solidFill>
                <a:effectLst/>
                <a:latin typeface="Consolas" panose="020B0609020204030204" pitchFamily="49" charset="0"/>
              </a:rPr>
              <a:t>accuracy_score</a:t>
            </a:r>
            <a:endParaRPr lang="en-US" sz="800" b="0" dirty="0">
              <a:solidFill>
                <a:srgbClr val="BABED8"/>
              </a:solidFill>
              <a:effectLst/>
              <a:latin typeface="Consolas" panose="020B0609020204030204" pitchFamily="49" charset="0"/>
            </a:endParaRPr>
          </a:p>
          <a:p>
            <a:r>
              <a:rPr lang="en-US" sz="800" b="0" dirty="0" err="1">
                <a:solidFill>
                  <a:srgbClr val="BABED8"/>
                </a:solidFill>
                <a:effectLst/>
                <a:latin typeface="Consolas" panose="020B0609020204030204" pitchFamily="49" charset="0"/>
              </a:rPr>
              <a:t>file_path</a:t>
            </a:r>
            <a:r>
              <a:rPr lang="en-US" sz="800" b="0" dirty="0">
                <a:solidFill>
                  <a:srgbClr val="BABED8"/>
                </a:solidFill>
                <a:effectLst/>
                <a:latin typeface="Consolas" panose="020B0609020204030204" pitchFamily="49" charset="0"/>
              </a:rPr>
              <a:t> </a:t>
            </a:r>
            <a:r>
              <a:rPr lang="en-US" sz="800" b="0" dirty="0">
                <a:solidFill>
                  <a:srgbClr val="89DDFF"/>
                </a:solidFill>
                <a:effectLst/>
                <a:latin typeface="Consolas" panose="020B0609020204030204" pitchFamily="49" charset="0"/>
              </a:rPr>
              <a:t>=</a:t>
            </a:r>
            <a:r>
              <a:rPr lang="en-US" sz="800" b="0" dirty="0">
                <a:solidFill>
                  <a:srgbClr val="BABED8"/>
                </a:solidFill>
                <a:effectLst/>
                <a:latin typeface="Consolas" panose="020B0609020204030204" pitchFamily="49" charset="0"/>
              </a:rPr>
              <a:t> </a:t>
            </a:r>
            <a:r>
              <a:rPr lang="en-US" sz="800" b="0" dirty="0">
                <a:solidFill>
                  <a:srgbClr val="89DDFF"/>
                </a:solidFill>
                <a:effectLst/>
                <a:latin typeface="Consolas" panose="020B0609020204030204" pitchFamily="49" charset="0"/>
              </a:rPr>
              <a:t>'</a:t>
            </a:r>
            <a:r>
              <a:rPr lang="en-US" sz="800" b="0" dirty="0">
                <a:solidFill>
                  <a:srgbClr val="C3E88D"/>
                </a:solidFill>
                <a:effectLst/>
                <a:latin typeface="Consolas" panose="020B0609020204030204" pitchFamily="49" charset="0"/>
              </a:rPr>
              <a:t>/content/drive/</a:t>
            </a:r>
            <a:r>
              <a:rPr lang="en-US" sz="800" b="0" dirty="0" err="1">
                <a:solidFill>
                  <a:srgbClr val="C3E88D"/>
                </a:solidFill>
                <a:effectLst/>
                <a:latin typeface="Consolas" panose="020B0609020204030204" pitchFamily="49" charset="0"/>
              </a:rPr>
              <a:t>MyDrive</a:t>
            </a:r>
            <a:r>
              <a:rPr lang="en-US" sz="800" b="0" dirty="0">
                <a:solidFill>
                  <a:srgbClr val="C3E88D"/>
                </a:solidFill>
                <a:effectLst/>
                <a:latin typeface="Consolas" panose="020B0609020204030204" pitchFamily="49" charset="0"/>
              </a:rPr>
              <a:t>/Power Query.csv</a:t>
            </a:r>
            <a:r>
              <a:rPr lang="en-US" sz="800" b="0" dirty="0">
                <a:solidFill>
                  <a:srgbClr val="89DDFF"/>
                </a:solidFill>
                <a:effectLst/>
                <a:latin typeface="Consolas" panose="020B0609020204030204" pitchFamily="49" charset="0"/>
              </a:rPr>
              <a:t>'</a:t>
            </a:r>
            <a:endParaRPr lang="en-US" sz="800" b="0" dirty="0">
              <a:solidFill>
                <a:srgbClr val="BABED8"/>
              </a:solidFill>
              <a:effectLst/>
              <a:latin typeface="Consolas" panose="020B0609020204030204" pitchFamily="49" charset="0"/>
            </a:endParaRPr>
          </a:p>
          <a:p>
            <a:r>
              <a:rPr lang="en-US" sz="800" b="0" dirty="0" err="1">
                <a:solidFill>
                  <a:srgbClr val="BABED8"/>
                </a:solidFill>
                <a:effectLst/>
                <a:latin typeface="Consolas" panose="020B0609020204030204" pitchFamily="49" charset="0"/>
              </a:rPr>
              <a:t>df</a:t>
            </a:r>
            <a:r>
              <a:rPr lang="en-US" sz="800" b="0" dirty="0">
                <a:solidFill>
                  <a:srgbClr val="BABED8"/>
                </a:solidFill>
                <a:effectLst/>
                <a:latin typeface="Consolas" panose="020B0609020204030204" pitchFamily="49" charset="0"/>
              </a:rPr>
              <a:t> </a:t>
            </a:r>
            <a:r>
              <a:rPr lang="en-US" sz="800" b="0" dirty="0">
                <a:solidFill>
                  <a:srgbClr val="89DDFF"/>
                </a:solidFill>
                <a:effectLst/>
                <a:latin typeface="Consolas" panose="020B0609020204030204" pitchFamily="49" charset="0"/>
              </a:rPr>
              <a:t>=</a:t>
            </a:r>
            <a:r>
              <a:rPr lang="en-US" sz="800" b="0" dirty="0">
                <a:solidFill>
                  <a:srgbClr val="BABED8"/>
                </a:solidFill>
                <a:effectLst/>
                <a:latin typeface="Consolas" panose="020B0609020204030204" pitchFamily="49" charset="0"/>
              </a:rPr>
              <a:t> </a:t>
            </a:r>
            <a:r>
              <a:rPr lang="en-US" sz="800" b="0" dirty="0" err="1">
                <a:solidFill>
                  <a:srgbClr val="FFCB6B"/>
                </a:solidFill>
                <a:effectLst/>
                <a:latin typeface="Consolas" panose="020B0609020204030204" pitchFamily="49" charset="0"/>
              </a:rPr>
              <a:t>pd</a:t>
            </a:r>
            <a:r>
              <a:rPr lang="en-US" sz="800" b="0" dirty="0" err="1">
                <a:solidFill>
                  <a:srgbClr val="89DDFF"/>
                </a:solidFill>
                <a:effectLst/>
                <a:latin typeface="Consolas" panose="020B0609020204030204" pitchFamily="49" charset="0"/>
              </a:rPr>
              <a:t>.</a:t>
            </a:r>
            <a:r>
              <a:rPr lang="en-US" sz="800" b="0" dirty="0" err="1">
                <a:solidFill>
                  <a:srgbClr val="82AAFF"/>
                </a:solidFill>
                <a:effectLst/>
                <a:latin typeface="Consolas" panose="020B0609020204030204" pitchFamily="49" charset="0"/>
              </a:rPr>
              <a:t>read_csv</a:t>
            </a:r>
            <a:r>
              <a:rPr lang="en-US" sz="800" b="0" dirty="0">
                <a:solidFill>
                  <a:srgbClr val="89DDFF"/>
                </a:solidFill>
                <a:effectLst/>
                <a:latin typeface="Consolas" panose="020B0609020204030204" pitchFamily="49" charset="0"/>
              </a:rPr>
              <a:t>(</a:t>
            </a:r>
            <a:r>
              <a:rPr lang="en-US" sz="800" b="0" dirty="0" err="1">
                <a:solidFill>
                  <a:srgbClr val="BABED8"/>
                </a:solidFill>
                <a:effectLst/>
                <a:latin typeface="Consolas" panose="020B0609020204030204" pitchFamily="49" charset="0"/>
              </a:rPr>
              <a:t>file_path</a:t>
            </a:r>
            <a:r>
              <a:rPr lang="en-US" sz="800" b="0" dirty="0">
                <a:solidFill>
                  <a:srgbClr val="89DDFF"/>
                </a:solidFill>
                <a:effectLst/>
                <a:latin typeface="Consolas" panose="020B0609020204030204" pitchFamily="49" charset="0"/>
              </a:rPr>
              <a:t>)</a:t>
            </a:r>
            <a:endParaRPr lang="en-US" sz="800" b="0" dirty="0">
              <a:solidFill>
                <a:srgbClr val="BABED8"/>
              </a:solidFill>
              <a:effectLst/>
              <a:latin typeface="Consolas" panose="020B0609020204030204" pitchFamily="49" charset="0"/>
            </a:endParaRPr>
          </a:p>
          <a:p>
            <a:r>
              <a:rPr lang="en-US" sz="800" b="0" dirty="0">
                <a:solidFill>
                  <a:srgbClr val="BABED8"/>
                </a:solidFill>
                <a:effectLst/>
                <a:latin typeface="Consolas" panose="020B0609020204030204" pitchFamily="49" charset="0"/>
              </a:rPr>
              <a:t>X </a:t>
            </a:r>
            <a:r>
              <a:rPr lang="en-US" sz="800" b="0" dirty="0">
                <a:solidFill>
                  <a:srgbClr val="89DDFF"/>
                </a:solidFill>
                <a:effectLst/>
                <a:latin typeface="Consolas" panose="020B0609020204030204" pitchFamily="49" charset="0"/>
              </a:rPr>
              <a:t>=</a:t>
            </a:r>
            <a:r>
              <a:rPr lang="en-US" sz="800" b="0" dirty="0">
                <a:solidFill>
                  <a:srgbClr val="BABED8"/>
                </a:solidFill>
                <a:effectLst/>
                <a:latin typeface="Consolas" panose="020B0609020204030204" pitchFamily="49" charset="0"/>
              </a:rPr>
              <a:t> </a:t>
            </a:r>
            <a:r>
              <a:rPr lang="en-US" sz="800" b="0" dirty="0" err="1">
                <a:solidFill>
                  <a:srgbClr val="BABED8"/>
                </a:solidFill>
                <a:effectLst/>
                <a:latin typeface="Consolas" panose="020B0609020204030204" pitchFamily="49" charset="0"/>
              </a:rPr>
              <a:t>df</a:t>
            </a:r>
            <a:r>
              <a:rPr lang="en-US" sz="800" b="0" dirty="0">
                <a:solidFill>
                  <a:srgbClr val="89DDFF"/>
                </a:solidFill>
                <a:effectLst/>
                <a:latin typeface="Consolas" panose="020B0609020204030204" pitchFamily="49" charset="0"/>
              </a:rPr>
              <a:t>[['</a:t>
            </a:r>
            <a:r>
              <a:rPr lang="en-US" sz="800" b="0" dirty="0">
                <a:solidFill>
                  <a:srgbClr val="C3E88D"/>
                </a:solidFill>
                <a:effectLst/>
                <a:latin typeface="Consolas" panose="020B0609020204030204" pitchFamily="49" charset="0"/>
              </a:rPr>
              <a:t>Category</a:t>
            </a:r>
            <a:r>
              <a:rPr lang="en-US" sz="800" b="0" dirty="0">
                <a:solidFill>
                  <a:srgbClr val="89DDFF"/>
                </a:solidFill>
                <a:effectLst/>
                <a:latin typeface="Consolas" panose="020B0609020204030204" pitchFamily="49" charset="0"/>
              </a:rPr>
              <a:t>',</a:t>
            </a:r>
            <a:r>
              <a:rPr lang="en-US" sz="800" b="0" dirty="0">
                <a:solidFill>
                  <a:srgbClr val="BABED8"/>
                </a:solidFill>
                <a:effectLst/>
                <a:latin typeface="Consolas" panose="020B0609020204030204" pitchFamily="49" charset="0"/>
              </a:rPr>
              <a:t> </a:t>
            </a:r>
            <a:r>
              <a:rPr lang="en-US" sz="800" b="0" dirty="0">
                <a:solidFill>
                  <a:srgbClr val="89DDFF"/>
                </a:solidFill>
                <a:effectLst/>
                <a:latin typeface="Consolas" panose="020B0609020204030204" pitchFamily="49" charset="0"/>
              </a:rPr>
              <a:t>'</a:t>
            </a:r>
            <a:r>
              <a:rPr lang="en-US" sz="800" b="0" dirty="0">
                <a:solidFill>
                  <a:srgbClr val="C3E88D"/>
                </a:solidFill>
                <a:effectLst/>
                <a:latin typeface="Consolas" panose="020B0609020204030204" pitchFamily="49" charset="0"/>
              </a:rPr>
              <a:t>State</a:t>
            </a:r>
            <a:r>
              <a:rPr lang="en-US" sz="800" b="0" dirty="0">
                <a:solidFill>
                  <a:srgbClr val="89DDFF"/>
                </a:solidFill>
                <a:effectLst/>
                <a:latin typeface="Consolas" panose="020B0609020204030204" pitchFamily="49" charset="0"/>
              </a:rPr>
              <a:t>',</a:t>
            </a:r>
            <a:r>
              <a:rPr lang="en-US" sz="800" b="0" dirty="0">
                <a:solidFill>
                  <a:srgbClr val="BABED8"/>
                </a:solidFill>
                <a:effectLst/>
                <a:latin typeface="Consolas" panose="020B0609020204030204" pitchFamily="49" charset="0"/>
              </a:rPr>
              <a:t> </a:t>
            </a:r>
            <a:r>
              <a:rPr lang="en-US" sz="800" b="0" dirty="0">
                <a:solidFill>
                  <a:srgbClr val="89DDFF"/>
                </a:solidFill>
                <a:effectLst/>
                <a:latin typeface="Consolas" panose="020B0609020204030204" pitchFamily="49" charset="0"/>
              </a:rPr>
              <a:t>'</a:t>
            </a:r>
            <a:r>
              <a:rPr lang="en-US" sz="800" b="0" dirty="0">
                <a:solidFill>
                  <a:srgbClr val="C3E88D"/>
                </a:solidFill>
                <a:effectLst/>
                <a:latin typeface="Consolas" panose="020B0609020204030204" pitchFamily="49" charset="0"/>
              </a:rPr>
              <a:t>City</a:t>
            </a:r>
            <a:r>
              <a:rPr lang="en-US" sz="800" b="0" dirty="0">
                <a:solidFill>
                  <a:srgbClr val="89DDFF"/>
                </a:solidFill>
                <a:effectLst/>
                <a:latin typeface="Consolas" panose="020B0609020204030204" pitchFamily="49" charset="0"/>
              </a:rPr>
              <a:t>',</a:t>
            </a:r>
            <a:r>
              <a:rPr lang="en-US" sz="800" b="0" dirty="0">
                <a:solidFill>
                  <a:srgbClr val="BABED8"/>
                </a:solidFill>
                <a:effectLst/>
                <a:latin typeface="Consolas" panose="020B0609020204030204" pitchFamily="49" charset="0"/>
              </a:rPr>
              <a:t> </a:t>
            </a:r>
            <a:r>
              <a:rPr lang="en-US" sz="800" b="0" dirty="0">
                <a:solidFill>
                  <a:srgbClr val="89DDFF"/>
                </a:solidFill>
                <a:effectLst/>
                <a:latin typeface="Consolas" panose="020B0609020204030204" pitchFamily="49" charset="0"/>
              </a:rPr>
              <a:t>'</a:t>
            </a:r>
            <a:r>
              <a:rPr lang="en-US" sz="800" b="0" dirty="0">
                <a:solidFill>
                  <a:srgbClr val="C3E88D"/>
                </a:solidFill>
                <a:effectLst/>
                <a:latin typeface="Consolas" panose="020B0609020204030204" pitchFamily="49" charset="0"/>
              </a:rPr>
              <a:t>Vendor</a:t>
            </a:r>
            <a:r>
              <a:rPr lang="en-US" sz="800" b="0" dirty="0">
                <a:solidFill>
                  <a:srgbClr val="89DDFF"/>
                </a:solidFill>
                <a:effectLst/>
                <a:latin typeface="Consolas" panose="020B0609020204030204" pitchFamily="49" charset="0"/>
              </a:rPr>
              <a:t>',</a:t>
            </a:r>
            <a:r>
              <a:rPr lang="en-US" sz="800" b="0" dirty="0">
                <a:solidFill>
                  <a:srgbClr val="BABED8"/>
                </a:solidFill>
                <a:effectLst/>
                <a:latin typeface="Consolas" panose="020B0609020204030204" pitchFamily="49" charset="0"/>
              </a:rPr>
              <a:t> </a:t>
            </a:r>
            <a:r>
              <a:rPr lang="en-US" sz="800" b="0" dirty="0">
                <a:solidFill>
                  <a:srgbClr val="89DDFF"/>
                </a:solidFill>
                <a:effectLst/>
                <a:latin typeface="Consolas" panose="020B0609020204030204" pitchFamily="49" charset="0"/>
              </a:rPr>
              <a:t>'</a:t>
            </a:r>
            <a:r>
              <a:rPr lang="en-US" sz="800" b="0" dirty="0">
                <a:solidFill>
                  <a:srgbClr val="C3E88D"/>
                </a:solidFill>
                <a:effectLst/>
                <a:latin typeface="Consolas" panose="020B0609020204030204" pitchFamily="49" charset="0"/>
              </a:rPr>
              <a:t>Material Type</a:t>
            </a:r>
            <a:r>
              <a:rPr lang="en-US" sz="800" b="0" dirty="0">
                <a:solidFill>
                  <a:srgbClr val="89DDFF"/>
                </a:solidFill>
                <a:effectLst/>
                <a:latin typeface="Consolas" panose="020B0609020204030204" pitchFamily="49" charset="0"/>
              </a:rPr>
              <a:t>',</a:t>
            </a:r>
            <a:r>
              <a:rPr lang="en-US" sz="800" b="0" dirty="0">
                <a:solidFill>
                  <a:srgbClr val="BABED8"/>
                </a:solidFill>
                <a:effectLst/>
                <a:latin typeface="Consolas" panose="020B0609020204030204" pitchFamily="49" charset="0"/>
              </a:rPr>
              <a:t> </a:t>
            </a:r>
            <a:r>
              <a:rPr lang="en-US" sz="800" b="0" dirty="0">
                <a:solidFill>
                  <a:srgbClr val="89DDFF"/>
                </a:solidFill>
                <a:effectLst/>
                <a:latin typeface="Consolas" panose="020B0609020204030204" pitchFamily="49" charset="0"/>
              </a:rPr>
              <a:t>'</a:t>
            </a:r>
            <a:r>
              <a:rPr lang="en-US" sz="800" b="0" dirty="0">
                <a:solidFill>
                  <a:srgbClr val="C3E88D"/>
                </a:solidFill>
                <a:effectLst/>
                <a:latin typeface="Consolas" panose="020B0609020204030204" pitchFamily="49" charset="0"/>
              </a:rPr>
              <a:t>Defect Type</a:t>
            </a:r>
            <a:r>
              <a:rPr lang="en-US" sz="800" b="0" dirty="0">
                <a:solidFill>
                  <a:srgbClr val="89DDFF"/>
                </a:solidFill>
                <a:effectLst/>
                <a:latin typeface="Consolas" panose="020B0609020204030204" pitchFamily="49" charset="0"/>
              </a:rPr>
              <a:t>',</a:t>
            </a:r>
            <a:r>
              <a:rPr lang="en-US" sz="800" b="0" dirty="0">
                <a:solidFill>
                  <a:srgbClr val="BABED8"/>
                </a:solidFill>
                <a:effectLst/>
                <a:latin typeface="Consolas" panose="020B0609020204030204" pitchFamily="49" charset="0"/>
              </a:rPr>
              <a:t> </a:t>
            </a:r>
            <a:r>
              <a:rPr lang="en-US" sz="800" b="0" dirty="0">
                <a:solidFill>
                  <a:srgbClr val="89DDFF"/>
                </a:solidFill>
                <a:effectLst/>
                <a:latin typeface="Consolas" panose="020B0609020204030204" pitchFamily="49" charset="0"/>
              </a:rPr>
              <a:t>'</a:t>
            </a:r>
            <a:r>
              <a:rPr lang="en-US" sz="800" b="0" dirty="0">
                <a:solidFill>
                  <a:srgbClr val="C3E88D"/>
                </a:solidFill>
                <a:effectLst/>
                <a:latin typeface="Consolas" panose="020B0609020204030204" pitchFamily="49" charset="0"/>
              </a:rPr>
              <a:t>Defect</a:t>
            </a:r>
            <a:r>
              <a:rPr lang="en-US" sz="800" b="0" dirty="0">
                <a:solidFill>
                  <a:srgbClr val="89DDFF"/>
                </a:solidFill>
                <a:effectLst/>
                <a:latin typeface="Consolas" panose="020B0609020204030204" pitchFamily="49" charset="0"/>
              </a:rPr>
              <a:t>']]</a:t>
            </a:r>
            <a:endParaRPr lang="en-US" sz="800" b="0" dirty="0">
              <a:solidFill>
                <a:srgbClr val="BABED8"/>
              </a:solidFill>
              <a:effectLst/>
              <a:latin typeface="Consolas" panose="020B0609020204030204" pitchFamily="49" charset="0"/>
            </a:endParaRPr>
          </a:p>
          <a:p>
            <a:r>
              <a:rPr lang="en-US" sz="800" b="0" dirty="0">
                <a:solidFill>
                  <a:srgbClr val="BABED8"/>
                </a:solidFill>
                <a:effectLst/>
                <a:latin typeface="Consolas" panose="020B0609020204030204" pitchFamily="49" charset="0"/>
              </a:rPr>
              <a:t>y </a:t>
            </a:r>
            <a:r>
              <a:rPr lang="en-US" sz="800" b="0" dirty="0">
                <a:solidFill>
                  <a:srgbClr val="89DDFF"/>
                </a:solidFill>
                <a:effectLst/>
                <a:latin typeface="Consolas" panose="020B0609020204030204" pitchFamily="49" charset="0"/>
              </a:rPr>
              <a:t>=</a:t>
            </a:r>
            <a:r>
              <a:rPr lang="en-US" sz="800" b="0" dirty="0">
                <a:solidFill>
                  <a:srgbClr val="BABED8"/>
                </a:solidFill>
                <a:effectLst/>
                <a:latin typeface="Consolas" panose="020B0609020204030204" pitchFamily="49" charset="0"/>
              </a:rPr>
              <a:t> </a:t>
            </a:r>
            <a:r>
              <a:rPr lang="en-US" sz="800" b="0" dirty="0" err="1">
                <a:solidFill>
                  <a:srgbClr val="BABED8"/>
                </a:solidFill>
                <a:effectLst/>
                <a:latin typeface="Consolas" panose="020B0609020204030204" pitchFamily="49" charset="0"/>
              </a:rPr>
              <a:t>df</a:t>
            </a:r>
            <a:r>
              <a:rPr lang="en-US" sz="800" b="0" dirty="0">
                <a:solidFill>
                  <a:srgbClr val="89DDFF"/>
                </a:solidFill>
                <a:effectLst/>
                <a:latin typeface="Consolas" panose="020B0609020204030204" pitchFamily="49" charset="0"/>
              </a:rPr>
              <a:t>[['</a:t>
            </a:r>
            <a:r>
              <a:rPr lang="en-US" sz="800" b="0" dirty="0">
                <a:solidFill>
                  <a:srgbClr val="C3E88D"/>
                </a:solidFill>
                <a:effectLst/>
                <a:latin typeface="Consolas" panose="020B0609020204030204" pitchFamily="49" charset="0"/>
              </a:rPr>
              <a:t>Defect Qty</a:t>
            </a:r>
            <a:r>
              <a:rPr lang="en-US" sz="800" b="0" dirty="0">
                <a:solidFill>
                  <a:srgbClr val="89DDFF"/>
                </a:solidFill>
                <a:effectLst/>
                <a:latin typeface="Consolas" panose="020B0609020204030204" pitchFamily="49" charset="0"/>
              </a:rPr>
              <a:t>',</a:t>
            </a:r>
            <a:r>
              <a:rPr lang="en-US" sz="800" b="0" dirty="0">
                <a:solidFill>
                  <a:srgbClr val="BABED8"/>
                </a:solidFill>
                <a:effectLst/>
                <a:latin typeface="Consolas" panose="020B0609020204030204" pitchFamily="49" charset="0"/>
              </a:rPr>
              <a:t> </a:t>
            </a:r>
            <a:r>
              <a:rPr lang="en-US" sz="800" b="0" dirty="0">
                <a:solidFill>
                  <a:srgbClr val="89DDFF"/>
                </a:solidFill>
                <a:effectLst/>
                <a:latin typeface="Consolas" panose="020B0609020204030204" pitchFamily="49" charset="0"/>
              </a:rPr>
              <a:t>'</a:t>
            </a:r>
            <a:r>
              <a:rPr lang="en-US" sz="800" b="0" dirty="0">
                <a:solidFill>
                  <a:srgbClr val="C3E88D"/>
                </a:solidFill>
                <a:effectLst/>
                <a:latin typeface="Consolas" panose="020B0609020204030204" pitchFamily="49" charset="0"/>
              </a:rPr>
              <a:t>Downtime min</a:t>
            </a:r>
            <a:r>
              <a:rPr lang="en-US" sz="800" b="0" dirty="0">
                <a:solidFill>
                  <a:srgbClr val="89DDFF"/>
                </a:solidFill>
                <a:effectLst/>
                <a:latin typeface="Consolas" panose="020B0609020204030204" pitchFamily="49" charset="0"/>
              </a:rPr>
              <a:t>']]</a:t>
            </a:r>
            <a:endParaRPr lang="en-US" sz="800" b="0" dirty="0">
              <a:solidFill>
                <a:srgbClr val="BABED8"/>
              </a:solidFill>
              <a:effectLst/>
              <a:latin typeface="Consolas" panose="020B0609020204030204" pitchFamily="49" charset="0"/>
            </a:endParaRPr>
          </a:p>
          <a:p>
            <a:r>
              <a:rPr lang="en-US" sz="800" b="0" dirty="0">
                <a:solidFill>
                  <a:srgbClr val="BABED8"/>
                </a:solidFill>
                <a:effectLst/>
                <a:latin typeface="Consolas" panose="020B0609020204030204" pitchFamily="49" charset="0"/>
              </a:rPr>
              <a:t>y</a:t>
            </a:r>
            <a:r>
              <a:rPr lang="en-US" sz="800" b="0" dirty="0">
                <a:solidFill>
                  <a:srgbClr val="89DDFF"/>
                </a:solidFill>
                <a:effectLst/>
                <a:latin typeface="Consolas" panose="020B0609020204030204" pitchFamily="49" charset="0"/>
              </a:rPr>
              <a:t>['</a:t>
            </a:r>
            <a:r>
              <a:rPr lang="en-US" sz="800" b="0" dirty="0">
                <a:solidFill>
                  <a:srgbClr val="C3E88D"/>
                </a:solidFill>
                <a:effectLst/>
                <a:latin typeface="Consolas" panose="020B0609020204030204" pitchFamily="49" charset="0"/>
              </a:rPr>
              <a:t>Label</a:t>
            </a:r>
            <a:r>
              <a:rPr lang="en-US" sz="800" b="0" dirty="0">
                <a:solidFill>
                  <a:srgbClr val="89DDFF"/>
                </a:solidFill>
                <a:effectLst/>
                <a:latin typeface="Consolas" panose="020B0609020204030204" pitchFamily="49" charset="0"/>
              </a:rPr>
              <a:t>']</a:t>
            </a:r>
            <a:r>
              <a:rPr lang="en-US" sz="800" b="0" dirty="0">
                <a:solidFill>
                  <a:srgbClr val="BABED8"/>
                </a:solidFill>
                <a:effectLst/>
                <a:latin typeface="Consolas" panose="020B0609020204030204" pitchFamily="49" charset="0"/>
              </a:rPr>
              <a:t> </a:t>
            </a:r>
            <a:r>
              <a:rPr lang="en-US" sz="800" b="0" dirty="0">
                <a:solidFill>
                  <a:srgbClr val="89DDFF"/>
                </a:solidFill>
                <a:effectLst/>
                <a:latin typeface="Consolas" panose="020B0609020204030204" pitchFamily="49" charset="0"/>
              </a:rPr>
              <a:t>=</a:t>
            </a:r>
            <a:r>
              <a:rPr lang="en-US" sz="800" b="0" dirty="0">
                <a:solidFill>
                  <a:srgbClr val="BABED8"/>
                </a:solidFill>
                <a:effectLst/>
                <a:latin typeface="Consolas" panose="020B0609020204030204" pitchFamily="49" charset="0"/>
              </a:rPr>
              <a:t> </a:t>
            </a:r>
            <a:r>
              <a:rPr lang="en-US" sz="800" b="0" dirty="0">
                <a:solidFill>
                  <a:srgbClr val="89DDFF"/>
                </a:solidFill>
                <a:effectLst/>
                <a:latin typeface="Consolas" panose="020B0609020204030204" pitchFamily="49" charset="0"/>
              </a:rPr>
              <a:t>(</a:t>
            </a:r>
            <a:r>
              <a:rPr lang="en-US" sz="800" b="0" dirty="0">
                <a:solidFill>
                  <a:srgbClr val="BABED8"/>
                </a:solidFill>
                <a:effectLst/>
                <a:latin typeface="Consolas" panose="020B0609020204030204" pitchFamily="49" charset="0"/>
              </a:rPr>
              <a:t>y</a:t>
            </a:r>
            <a:r>
              <a:rPr lang="en-US" sz="800" b="0" dirty="0">
                <a:solidFill>
                  <a:srgbClr val="89DDFF"/>
                </a:solidFill>
                <a:effectLst/>
                <a:latin typeface="Consolas" panose="020B0609020204030204" pitchFamily="49" charset="0"/>
              </a:rPr>
              <a:t>['</a:t>
            </a:r>
            <a:r>
              <a:rPr lang="en-US" sz="800" b="0" dirty="0">
                <a:solidFill>
                  <a:srgbClr val="C3E88D"/>
                </a:solidFill>
                <a:effectLst/>
                <a:latin typeface="Consolas" panose="020B0609020204030204" pitchFamily="49" charset="0"/>
              </a:rPr>
              <a:t>Defect Qty</a:t>
            </a:r>
            <a:r>
              <a:rPr lang="en-US" sz="800" b="0" dirty="0">
                <a:solidFill>
                  <a:srgbClr val="89DDFF"/>
                </a:solidFill>
                <a:effectLst/>
                <a:latin typeface="Consolas" panose="020B0609020204030204" pitchFamily="49" charset="0"/>
              </a:rPr>
              <a:t>']</a:t>
            </a:r>
            <a:r>
              <a:rPr lang="en-US" sz="800" b="0" dirty="0">
                <a:solidFill>
                  <a:srgbClr val="BABED8"/>
                </a:solidFill>
                <a:effectLst/>
                <a:latin typeface="Consolas" panose="020B0609020204030204" pitchFamily="49" charset="0"/>
              </a:rPr>
              <a:t> </a:t>
            </a:r>
            <a:r>
              <a:rPr lang="en-US" sz="800" b="0" dirty="0">
                <a:solidFill>
                  <a:srgbClr val="82AAFF"/>
                </a:solidFill>
                <a:effectLst/>
                <a:latin typeface="Consolas" panose="020B0609020204030204" pitchFamily="49" charset="0"/>
              </a:rPr>
              <a:t>&gt;</a:t>
            </a:r>
            <a:r>
              <a:rPr lang="en-US" sz="800" b="0" dirty="0">
                <a:solidFill>
                  <a:srgbClr val="BABED8"/>
                </a:solidFill>
                <a:effectLst/>
                <a:latin typeface="Consolas" panose="020B0609020204030204" pitchFamily="49" charset="0"/>
              </a:rPr>
              <a:t> </a:t>
            </a:r>
            <a:r>
              <a:rPr lang="en-US" sz="800" b="0" dirty="0">
                <a:solidFill>
                  <a:srgbClr val="F78C6C"/>
                </a:solidFill>
                <a:effectLst/>
                <a:latin typeface="Consolas" panose="020B0609020204030204" pitchFamily="49" charset="0"/>
              </a:rPr>
              <a:t>0</a:t>
            </a:r>
            <a:r>
              <a:rPr lang="en-US" sz="800" b="0" dirty="0">
                <a:solidFill>
                  <a:srgbClr val="89DDFF"/>
                </a:solidFill>
                <a:effectLst/>
                <a:latin typeface="Consolas" panose="020B0609020204030204" pitchFamily="49" charset="0"/>
              </a:rPr>
              <a:t>)</a:t>
            </a:r>
            <a:r>
              <a:rPr lang="en-US" sz="800" b="0" dirty="0">
                <a:solidFill>
                  <a:srgbClr val="BABED8"/>
                </a:solidFill>
                <a:effectLst/>
                <a:latin typeface="Consolas" panose="020B0609020204030204" pitchFamily="49" charset="0"/>
              </a:rPr>
              <a:t> </a:t>
            </a:r>
            <a:r>
              <a:rPr lang="en-US" sz="800" b="0" dirty="0">
                <a:solidFill>
                  <a:srgbClr val="82AAFF"/>
                </a:solidFill>
                <a:effectLst/>
                <a:latin typeface="Consolas" panose="020B0609020204030204" pitchFamily="49" charset="0"/>
              </a:rPr>
              <a:t>&amp;</a:t>
            </a:r>
            <a:r>
              <a:rPr lang="en-US" sz="800" b="0" dirty="0">
                <a:solidFill>
                  <a:srgbClr val="BABED8"/>
                </a:solidFill>
                <a:effectLst/>
                <a:latin typeface="Consolas" panose="020B0609020204030204" pitchFamily="49" charset="0"/>
              </a:rPr>
              <a:t> </a:t>
            </a:r>
            <a:r>
              <a:rPr lang="en-US" sz="800" b="0" dirty="0">
                <a:solidFill>
                  <a:srgbClr val="89DDFF"/>
                </a:solidFill>
                <a:effectLst/>
                <a:latin typeface="Consolas" panose="020B0609020204030204" pitchFamily="49" charset="0"/>
              </a:rPr>
              <a:t>(</a:t>
            </a:r>
            <a:r>
              <a:rPr lang="en-US" sz="800" b="0" dirty="0">
                <a:solidFill>
                  <a:srgbClr val="BABED8"/>
                </a:solidFill>
                <a:effectLst/>
                <a:latin typeface="Consolas" panose="020B0609020204030204" pitchFamily="49" charset="0"/>
              </a:rPr>
              <a:t>y</a:t>
            </a:r>
            <a:r>
              <a:rPr lang="en-US" sz="800" b="0" dirty="0">
                <a:solidFill>
                  <a:srgbClr val="89DDFF"/>
                </a:solidFill>
                <a:effectLst/>
                <a:latin typeface="Consolas" panose="020B0609020204030204" pitchFamily="49" charset="0"/>
              </a:rPr>
              <a:t>['</a:t>
            </a:r>
            <a:r>
              <a:rPr lang="en-US" sz="800" b="0" dirty="0">
                <a:solidFill>
                  <a:srgbClr val="C3E88D"/>
                </a:solidFill>
                <a:effectLst/>
                <a:latin typeface="Consolas" panose="020B0609020204030204" pitchFamily="49" charset="0"/>
              </a:rPr>
              <a:t>Downtime min</a:t>
            </a:r>
            <a:r>
              <a:rPr lang="en-US" sz="800" b="0" dirty="0">
                <a:solidFill>
                  <a:srgbClr val="89DDFF"/>
                </a:solidFill>
                <a:effectLst/>
                <a:latin typeface="Consolas" panose="020B0609020204030204" pitchFamily="49" charset="0"/>
              </a:rPr>
              <a:t>']</a:t>
            </a:r>
            <a:r>
              <a:rPr lang="en-US" sz="800" b="0" dirty="0">
                <a:solidFill>
                  <a:srgbClr val="BABED8"/>
                </a:solidFill>
                <a:effectLst/>
                <a:latin typeface="Consolas" panose="020B0609020204030204" pitchFamily="49" charset="0"/>
              </a:rPr>
              <a:t> </a:t>
            </a:r>
            <a:r>
              <a:rPr lang="en-US" sz="800" b="0" dirty="0">
                <a:solidFill>
                  <a:srgbClr val="82AAFF"/>
                </a:solidFill>
                <a:effectLst/>
                <a:latin typeface="Consolas" panose="020B0609020204030204" pitchFamily="49" charset="0"/>
              </a:rPr>
              <a:t>&gt;</a:t>
            </a:r>
            <a:r>
              <a:rPr lang="en-US" sz="800" b="0" dirty="0">
                <a:solidFill>
                  <a:srgbClr val="BABED8"/>
                </a:solidFill>
                <a:effectLst/>
                <a:latin typeface="Consolas" panose="020B0609020204030204" pitchFamily="49" charset="0"/>
              </a:rPr>
              <a:t> </a:t>
            </a:r>
            <a:r>
              <a:rPr lang="en-US" sz="800" b="0" dirty="0">
                <a:solidFill>
                  <a:srgbClr val="F78C6C"/>
                </a:solidFill>
                <a:effectLst/>
                <a:latin typeface="Consolas" panose="020B0609020204030204" pitchFamily="49" charset="0"/>
              </a:rPr>
              <a:t>0</a:t>
            </a:r>
            <a:r>
              <a:rPr lang="en-US" sz="800" b="0" dirty="0">
                <a:solidFill>
                  <a:srgbClr val="89DDFF"/>
                </a:solidFill>
                <a:effectLst/>
                <a:latin typeface="Consolas" panose="020B0609020204030204" pitchFamily="49" charset="0"/>
              </a:rPr>
              <a:t>)</a:t>
            </a:r>
            <a:r>
              <a:rPr lang="en-US" sz="800" b="0" dirty="0">
                <a:solidFill>
                  <a:srgbClr val="BABED8"/>
                </a:solidFill>
                <a:effectLst/>
                <a:latin typeface="Consolas" panose="020B0609020204030204" pitchFamily="49" charset="0"/>
              </a:rPr>
              <a:t>  </a:t>
            </a:r>
            <a:r>
              <a:rPr lang="en-US" sz="800" b="0" i="1" dirty="0">
                <a:solidFill>
                  <a:srgbClr val="464B5D"/>
                </a:solidFill>
                <a:effectLst/>
                <a:latin typeface="Consolas" panose="020B0609020204030204" pitchFamily="49" charset="0"/>
              </a:rPr>
              <a:t># You can adjust this logic based on your needs</a:t>
            </a:r>
            <a:endParaRPr lang="en-US" sz="800" b="0" dirty="0">
              <a:solidFill>
                <a:srgbClr val="BABED8"/>
              </a:solidFill>
              <a:effectLst/>
              <a:latin typeface="Consolas" panose="020B0609020204030204" pitchFamily="49" charset="0"/>
            </a:endParaRPr>
          </a:p>
          <a:p>
            <a:r>
              <a:rPr lang="en-US" sz="800" b="0" dirty="0">
                <a:solidFill>
                  <a:srgbClr val="BABED8"/>
                </a:solidFill>
                <a:effectLst/>
                <a:latin typeface="Consolas" panose="020B0609020204030204" pitchFamily="49" charset="0"/>
              </a:rPr>
              <a:t>y </a:t>
            </a:r>
            <a:r>
              <a:rPr lang="en-US" sz="800" b="0" dirty="0">
                <a:solidFill>
                  <a:srgbClr val="89DDFF"/>
                </a:solidFill>
                <a:effectLst/>
                <a:latin typeface="Consolas" panose="020B0609020204030204" pitchFamily="49" charset="0"/>
              </a:rPr>
              <a:t>=</a:t>
            </a:r>
            <a:r>
              <a:rPr lang="en-US" sz="800" b="0" dirty="0">
                <a:solidFill>
                  <a:srgbClr val="BABED8"/>
                </a:solidFill>
                <a:effectLst/>
                <a:latin typeface="Consolas" panose="020B0609020204030204" pitchFamily="49" charset="0"/>
              </a:rPr>
              <a:t> y</a:t>
            </a:r>
            <a:r>
              <a:rPr lang="en-US" sz="800" b="0" dirty="0">
                <a:solidFill>
                  <a:srgbClr val="89DDFF"/>
                </a:solidFill>
                <a:effectLst/>
                <a:latin typeface="Consolas" panose="020B0609020204030204" pitchFamily="49" charset="0"/>
              </a:rPr>
              <a:t>['</a:t>
            </a:r>
            <a:r>
              <a:rPr lang="en-US" sz="800" b="0" dirty="0">
                <a:solidFill>
                  <a:srgbClr val="C3E88D"/>
                </a:solidFill>
                <a:effectLst/>
                <a:latin typeface="Consolas" panose="020B0609020204030204" pitchFamily="49" charset="0"/>
              </a:rPr>
              <a:t>Label</a:t>
            </a:r>
            <a:r>
              <a:rPr lang="en-US" sz="800" b="0" dirty="0">
                <a:solidFill>
                  <a:srgbClr val="89DDFF"/>
                </a:solidFill>
                <a:effectLst/>
                <a:latin typeface="Consolas" panose="020B0609020204030204" pitchFamily="49" charset="0"/>
              </a:rPr>
              <a:t>']</a:t>
            </a:r>
            <a:r>
              <a:rPr lang="en-US" sz="800" b="0" dirty="0">
                <a:solidFill>
                  <a:srgbClr val="BABED8"/>
                </a:solidFill>
                <a:effectLst/>
                <a:latin typeface="Consolas" panose="020B0609020204030204" pitchFamily="49" charset="0"/>
              </a:rPr>
              <a:t>  </a:t>
            </a:r>
            <a:r>
              <a:rPr lang="en-US" sz="800" b="0" i="1" dirty="0">
                <a:solidFill>
                  <a:srgbClr val="464B5D"/>
                </a:solidFill>
                <a:effectLst/>
                <a:latin typeface="Consolas" panose="020B0609020204030204" pitchFamily="49" charset="0"/>
              </a:rPr>
              <a:t># Use this binary label for classification</a:t>
            </a:r>
            <a:endParaRPr lang="en-US" sz="800" b="0" dirty="0">
              <a:solidFill>
                <a:srgbClr val="BABED8"/>
              </a:solidFill>
              <a:effectLst/>
              <a:latin typeface="Consolas" panose="020B0609020204030204" pitchFamily="49" charset="0"/>
            </a:endParaRPr>
          </a:p>
          <a:p>
            <a:r>
              <a:rPr lang="en-US" sz="800" b="0" dirty="0" err="1">
                <a:solidFill>
                  <a:srgbClr val="BABED8"/>
                </a:solidFill>
                <a:effectLst/>
                <a:latin typeface="Consolas" panose="020B0609020204030204" pitchFamily="49" charset="0"/>
              </a:rPr>
              <a:t>label_encoders</a:t>
            </a:r>
            <a:r>
              <a:rPr lang="en-US" sz="800" b="0" dirty="0">
                <a:solidFill>
                  <a:srgbClr val="BABED8"/>
                </a:solidFill>
                <a:effectLst/>
                <a:latin typeface="Consolas" panose="020B0609020204030204" pitchFamily="49" charset="0"/>
              </a:rPr>
              <a:t> </a:t>
            </a:r>
            <a:r>
              <a:rPr lang="en-US" sz="800" b="0" dirty="0">
                <a:solidFill>
                  <a:srgbClr val="89DDFF"/>
                </a:solidFill>
                <a:effectLst/>
                <a:latin typeface="Consolas" panose="020B0609020204030204" pitchFamily="49" charset="0"/>
              </a:rPr>
              <a:t>=</a:t>
            </a:r>
            <a:r>
              <a:rPr lang="en-US" sz="800" b="0" dirty="0">
                <a:solidFill>
                  <a:srgbClr val="BABED8"/>
                </a:solidFill>
                <a:effectLst/>
                <a:latin typeface="Consolas" panose="020B0609020204030204" pitchFamily="49" charset="0"/>
              </a:rPr>
              <a:t> </a:t>
            </a:r>
            <a:r>
              <a:rPr lang="en-US" sz="800" b="0" dirty="0">
                <a:solidFill>
                  <a:srgbClr val="89DDFF"/>
                </a:solidFill>
                <a:effectLst/>
                <a:latin typeface="Consolas" panose="020B0609020204030204" pitchFamily="49" charset="0"/>
              </a:rPr>
              <a:t>{}</a:t>
            </a:r>
            <a:endParaRPr lang="en-US" sz="800" b="0" dirty="0">
              <a:solidFill>
                <a:srgbClr val="BABED8"/>
              </a:solidFill>
              <a:effectLst/>
              <a:latin typeface="Consolas" panose="020B0609020204030204" pitchFamily="49" charset="0"/>
            </a:endParaRPr>
          </a:p>
          <a:p>
            <a:r>
              <a:rPr lang="en-US" sz="800" b="0" i="1" dirty="0">
                <a:solidFill>
                  <a:srgbClr val="89DDFF"/>
                </a:solidFill>
                <a:effectLst/>
                <a:latin typeface="Consolas" panose="020B0609020204030204" pitchFamily="49" charset="0"/>
              </a:rPr>
              <a:t>for</a:t>
            </a:r>
            <a:r>
              <a:rPr lang="en-US" sz="800" b="0" dirty="0">
                <a:solidFill>
                  <a:srgbClr val="BABED8"/>
                </a:solidFill>
                <a:effectLst/>
                <a:latin typeface="Consolas" panose="020B0609020204030204" pitchFamily="49" charset="0"/>
              </a:rPr>
              <a:t> column </a:t>
            </a:r>
            <a:r>
              <a:rPr lang="en-US" sz="800" b="0" i="1" dirty="0">
                <a:solidFill>
                  <a:srgbClr val="82AAFF"/>
                </a:solidFill>
                <a:effectLst/>
                <a:latin typeface="Consolas" panose="020B0609020204030204" pitchFamily="49" charset="0"/>
              </a:rPr>
              <a:t>in</a:t>
            </a:r>
            <a:r>
              <a:rPr lang="en-US" sz="800" b="0" dirty="0">
                <a:solidFill>
                  <a:srgbClr val="BABED8"/>
                </a:solidFill>
                <a:effectLst/>
                <a:latin typeface="Consolas" panose="020B0609020204030204" pitchFamily="49" charset="0"/>
              </a:rPr>
              <a:t> </a:t>
            </a:r>
            <a:r>
              <a:rPr lang="en-US" sz="800" b="0" dirty="0" err="1">
                <a:solidFill>
                  <a:srgbClr val="BABED8"/>
                </a:solidFill>
                <a:effectLst/>
                <a:latin typeface="Consolas" panose="020B0609020204030204" pitchFamily="49" charset="0"/>
              </a:rPr>
              <a:t>X</a:t>
            </a:r>
            <a:r>
              <a:rPr lang="en-US" sz="800" b="0" dirty="0" err="1">
                <a:solidFill>
                  <a:srgbClr val="89DDFF"/>
                </a:solidFill>
                <a:effectLst/>
                <a:latin typeface="Consolas" panose="020B0609020204030204" pitchFamily="49" charset="0"/>
              </a:rPr>
              <a:t>.</a:t>
            </a:r>
            <a:r>
              <a:rPr lang="en-US" sz="800" b="0" dirty="0" err="1">
                <a:solidFill>
                  <a:srgbClr val="BABED8"/>
                </a:solidFill>
                <a:effectLst/>
                <a:latin typeface="Consolas" panose="020B0609020204030204" pitchFamily="49" charset="0"/>
              </a:rPr>
              <a:t>columns</a:t>
            </a:r>
            <a:r>
              <a:rPr lang="en-US" sz="800" b="0" dirty="0">
                <a:solidFill>
                  <a:srgbClr val="89DDFF"/>
                </a:solidFill>
                <a:effectLst/>
                <a:latin typeface="Consolas" panose="020B0609020204030204" pitchFamily="49" charset="0"/>
              </a:rPr>
              <a:t>:</a:t>
            </a:r>
            <a:endParaRPr lang="en-US" sz="800" b="0" dirty="0">
              <a:solidFill>
                <a:srgbClr val="BABED8"/>
              </a:solidFill>
              <a:effectLst/>
              <a:latin typeface="Consolas" panose="020B0609020204030204" pitchFamily="49" charset="0"/>
            </a:endParaRPr>
          </a:p>
          <a:p>
            <a:r>
              <a:rPr lang="en-US" sz="800" b="0" dirty="0">
                <a:solidFill>
                  <a:srgbClr val="BABED8"/>
                </a:solidFill>
                <a:effectLst/>
                <a:latin typeface="Consolas" panose="020B0609020204030204" pitchFamily="49" charset="0"/>
              </a:rPr>
              <a:t>    le </a:t>
            </a:r>
            <a:r>
              <a:rPr lang="en-US" sz="800" b="0" dirty="0">
                <a:solidFill>
                  <a:srgbClr val="89DDFF"/>
                </a:solidFill>
                <a:effectLst/>
                <a:latin typeface="Consolas" panose="020B0609020204030204" pitchFamily="49" charset="0"/>
              </a:rPr>
              <a:t>=</a:t>
            </a:r>
            <a:r>
              <a:rPr lang="en-US" sz="800" b="0" dirty="0">
                <a:solidFill>
                  <a:srgbClr val="BABED8"/>
                </a:solidFill>
                <a:effectLst/>
                <a:latin typeface="Consolas" panose="020B0609020204030204" pitchFamily="49" charset="0"/>
              </a:rPr>
              <a:t> </a:t>
            </a:r>
            <a:r>
              <a:rPr lang="en-US" sz="800" b="0" dirty="0" err="1">
                <a:solidFill>
                  <a:srgbClr val="FFCB6B"/>
                </a:solidFill>
                <a:effectLst/>
                <a:latin typeface="Consolas" panose="020B0609020204030204" pitchFamily="49" charset="0"/>
              </a:rPr>
              <a:t>LabelEncoder</a:t>
            </a:r>
            <a:r>
              <a:rPr lang="en-US" sz="800" b="0" dirty="0">
                <a:solidFill>
                  <a:srgbClr val="89DDFF"/>
                </a:solidFill>
                <a:effectLst/>
                <a:latin typeface="Consolas" panose="020B0609020204030204" pitchFamily="49" charset="0"/>
              </a:rPr>
              <a:t>()</a:t>
            </a:r>
            <a:endParaRPr lang="en-US" sz="800" b="0" dirty="0">
              <a:solidFill>
                <a:srgbClr val="BABED8"/>
              </a:solidFill>
              <a:effectLst/>
              <a:latin typeface="Consolas" panose="020B0609020204030204" pitchFamily="49" charset="0"/>
            </a:endParaRPr>
          </a:p>
          <a:p>
            <a:r>
              <a:rPr lang="en-US" sz="800" b="0" dirty="0">
                <a:solidFill>
                  <a:srgbClr val="BABED8"/>
                </a:solidFill>
                <a:effectLst/>
                <a:latin typeface="Consolas" panose="020B0609020204030204" pitchFamily="49" charset="0"/>
              </a:rPr>
              <a:t>    X</a:t>
            </a:r>
            <a:r>
              <a:rPr lang="en-US" sz="800" b="0" dirty="0">
                <a:solidFill>
                  <a:srgbClr val="89DDFF"/>
                </a:solidFill>
                <a:effectLst/>
                <a:latin typeface="Consolas" panose="020B0609020204030204" pitchFamily="49" charset="0"/>
              </a:rPr>
              <a:t>[</a:t>
            </a:r>
            <a:r>
              <a:rPr lang="en-US" sz="800" b="0" dirty="0">
                <a:solidFill>
                  <a:srgbClr val="BABED8"/>
                </a:solidFill>
                <a:effectLst/>
                <a:latin typeface="Consolas" panose="020B0609020204030204" pitchFamily="49" charset="0"/>
              </a:rPr>
              <a:t>column</a:t>
            </a:r>
            <a:r>
              <a:rPr lang="en-US" sz="800" b="0" dirty="0">
                <a:solidFill>
                  <a:srgbClr val="89DDFF"/>
                </a:solidFill>
                <a:effectLst/>
                <a:latin typeface="Consolas" panose="020B0609020204030204" pitchFamily="49" charset="0"/>
              </a:rPr>
              <a:t>]</a:t>
            </a:r>
            <a:r>
              <a:rPr lang="en-US" sz="800" b="0" dirty="0">
                <a:solidFill>
                  <a:srgbClr val="BABED8"/>
                </a:solidFill>
                <a:effectLst/>
                <a:latin typeface="Consolas" panose="020B0609020204030204" pitchFamily="49" charset="0"/>
              </a:rPr>
              <a:t> </a:t>
            </a:r>
            <a:r>
              <a:rPr lang="en-US" sz="800" b="0" dirty="0">
                <a:solidFill>
                  <a:srgbClr val="89DDFF"/>
                </a:solidFill>
                <a:effectLst/>
                <a:latin typeface="Consolas" panose="020B0609020204030204" pitchFamily="49" charset="0"/>
              </a:rPr>
              <a:t>=</a:t>
            </a:r>
            <a:r>
              <a:rPr lang="en-US" sz="800" b="0" dirty="0">
                <a:solidFill>
                  <a:srgbClr val="BABED8"/>
                </a:solidFill>
                <a:effectLst/>
                <a:latin typeface="Consolas" panose="020B0609020204030204" pitchFamily="49" charset="0"/>
              </a:rPr>
              <a:t> </a:t>
            </a:r>
            <a:r>
              <a:rPr lang="en-US" sz="800" b="0" dirty="0" err="1">
                <a:solidFill>
                  <a:srgbClr val="BABED8"/>
                </a:solidFill>
                <a:effectLst/>
                <a:latin typeface="Consolas" panose="020B0609020204030204" pitchFamily="49" charset="0"/>
              </a:rPr>
              <a:t>le</a:t>
            </a:r>
            <a:r>
              <a:rPr lang="en-US" sz="800" b="0" dirty="0" err="1">
                <a:solidFill>
                  <a:srgbClr val="89DDFF"/>
                </a:solidFill>
                <a:effectLst/>
                <a:latin typeface="Consolas" panose="020B0609020204030204" pitchFamily="49" charset="0"/>
              </a:rPr>
              <a:t>.</a:t>
            </a:r>
            <a:r>
              <a:rPr lang="en-US" sz="800" b="0" dirty="0" err="1">
                <a:solidFill>
                  <a:srgbClr val="82AAFF"/>
                </a:solidFill>
                <a:effectLst/>
                <a:latin typeface="Consolas" panose="020B0609020204030204" pitchFamily="49" charset="0"/>
              </a:rPr>
              <a:t>fit_transform</a:t>
            </a:r>
            <a:r>
              <a:rPr lang="en-US" sz="800" b="0" dirty="0">
                <a:solidFill>
                  <a:srgbClr val="89DDFF"/>
                </a:solidFill>
                <a:effectLst/>
                <a:latin typeface="Consolas" panose="020B0609020204030204" pitchFamily="49" charset="0"/>
              </a:rPr>
              <a:t>(</a:t>
            </a:r>
            <a:r>
              <a:rPr lang="en-US" sz="800" b="0" dirty="0">
                <a:solidFill>
                  <a:srgbClr val="BABED8"/>
                </a:solidFill>
                <a:effectLst/>
                <a:latin typeface="Consolas" panose="020B0609020204030204" pitchFamily="49" charset="0"/>
              </a:rPr>
              <a:t>X</a:t>
            </a:r>
            <a:r>
              <a:rPr lang="en-US" sz="800" b="0" dirty="0">
                <a:solidFill>
                  <a:srgbClr val="89DDFF"/>
                </a:solidFill>
                <a:effectLst/>
                <a:latin typeface="Consolas" panose="020B0609020204030204" pitchFamily="49" charset="0"/>
              </a:rPr>
              <a:t>[</a:t>
            </a:r>
            <a:r>
              <a:rPr lang="en-US" sz="800" b="0" dirty="0">
                <a:solidFill>
                  <a:srgbClr val="BABED8"/>
                </a:solidFill>
                <a:effectLst/>
                <a:latin typeface="Consolas" panose="020B0609020204030204" pitchFamily="49" charset="0"/>
              </a:rPr>
              <a:t>column</a:t>
            </a:r>
            <a:r>
              <a:rPr lang="en-US" sz="800" b="0" dirty="0">
                <a:solidFill>
                  <a:srgbClr val="89DDFF"/>
                </a:solidFill>
                <a:effectLst/>
                <a:latin typeface="Consolas" panose="020B0609020204030204" pitchFamily="49" charset="0"/>
              </a:rPr>
              <a:t>])</a:t>
            </a:r>
            <a:endParaRPr lang="en-US" sz="800" b="0" dirty="0">
              <a:solidFill>
                <a:srgbClr val="BABED8"/>
              </a:solidFill>
              <a:effectLst/>
              <a:latin typeface="Consolas" panose="020B0609020204030204" pitchFamily="49" charset="0"/>
            </a:endParaRPr>
          </a:p>
          <a:p>
            <a:r>
              <a:rPr lang="en-US" sz="800" b="0" dirty="0">
                <a:solidFill>
                  <a:srgbClr val="BABED8"/>
                </a:solidFill>
                <a:effectLst/>
                <a:latin typeface="Consolas" panose="020B0609020204030204" pitchFamily="49" charset="0"/>
              </a:rPr>
              <a:t>    </a:t>
            </a:r>
            <a:r>
              <a:rPr lang="en-US" sz="800" b="0" dirty="0" err="1">
                <a:solidFill>
                  <a:srgbClr val="BABED8"/>
                </a:solidFill>
                <a:effectLst/>
                <a:latin typeface="Consolas" panose="020B0609020204030204" pitchFamily="49" charset="0"/>
              </a:rPr>
              <a:t>label_encoders</a:t>
            </a:r>
            <a:r>
              <a:rPr lang="en-US" sz="800" b="0" dirty="0">
                <a:solidFill>
                  <a:srgbClr val="89DDFF"/>
                </a:solidFill>
                <a:effectLst/>
                <a:latin typeface="Consolas" panose="020B0609020204030204" pitchFamily="49" charset="0"/>
              </a:rPr>
              <a:t>[</a:t>
            </a:r>
            <a:r>
              <a:rPr lang="en-US" sz="800" b="0" dirty="0">
                <a:solidFill>
                  <a:srgbClr val="BABED8"/>
                </a:solidFill>
                <a:effectLst/>
                <a:latin typeface="Consolas" panose="020B0609020204030204" pitchFamily="49" charset="0"/>
              </a:rPr>
              <a:t>column</a:t>
            </a:r>
            <a:r>
              <a:rPr lang="en-US" sz="800" b="0" dirty="0">
                <a:solidFill>
                  <a:srgbClr val="89DDFF"/>
                </a:solidFill>
                <a:effectLst/>
                <a:latin typeface="Consolas" panose="020B0609020204030204" pitchFamily="49" charset="0"/>
              </a:rPr>
              <a:t>]</a:t>
            </a:r>
            <a:r>
              <a:rPr lang="en-US" sz="800" b="0" dirty="0">
                <a:solidFill>
                  <a:srgbClr val="BABED8"/>
                </a:solidFill>
                <a:effectLst/>
                <a:latin typeface="Consolas" panose="020B0609020204030204" pitchFamily="49" charset="0"/>
              </a:rPr>
              <a:t> </a:t>
            </a:r>
            <a:r>
              <a:rPr lang="en-US" sz="800" b="0" dirty="0">
                <a:solidFill>
                  <a:srgbClr val="89DDFF"/>
                </a:solidFill>
                <a:effectLst/>
                <a:latin typeface="Consolas" panose="020B0609020204030204" pitchFamily="49" charset="0"/>
              </a:rPr>
              <a:t>=</a:t>
            </a:r>
            <a:r>
              <a:rPr lang="en-US" sz="800" b="0" dirty="0">
                <a:solidFill>
                  <a:srgbClr val="BABED8"/>
                </a:solidFill>
                <a:effectLst/>
                <a:latin typeface="Consolas" panose="020B0609020204030204" pitchFamily="49" charset="0"/>
              </a:rPr>
              <a:t> le</a:t>
            </a:r>
          </a:p>
          <a:p>
            <a:r>
              <a:rPr lang="en-US" sz="800" b="0" dirty="0" err="1">
                <a:solidFill>
                  <a:srgbClr val="BABED8"/>
                </a:solidFill>
                <a:effectLst/>
                <a:latin typeface="Consolas" panose="020B0609020204030204" pitchFamily="49" charset="0"/>
              </a:rPr>
              <a:t>X_train</a:t>
            </a:r>
            <a:r>
              <a:rPr lang="en-US" sz="800" b="0" dirty="0">
                <a:solidFill>
                  <a:srgbClr val="89DDFF"/>
                </a:solidFill>
                <a:effectLst/>
                <a:latin typeface="Consolas" panose="020B0609020204030204" pitchFamily="49" charset="0"/>
              </a:rPr>
              <a:t>,</a:t>
            </a:r>
            <a:r>
              <a:rPr lang="en-US" sz="800" b="0" dirty="0">
                <a:solidFill>
                  <a:srgbClr val="BABED8"/>
                </a:solidFill>
                <a:effectLst/>
                <a:latin typeface="Consolas" panose="020B0609020204030204" pitchFamily="49" charset="0"/>
              </a:rPr>
              <a:t> </a:t>
            </a:r>
            <a:r>
              <a:rPr lang="en-US" sz="800" b="0" dirty="0" err="1">
                <a:solidFill>
                  <a:srgbClr val="BABED8"/>
                </a:solidFill>
                <a:effectLst/>
                <a:latin typeface="Consolas" panose="020B0609020204030204" pitchFamily="49" charset="0"/>
              </a:rPr>
              <a:t>X_test</a:t>
            </a:r>
            <a:r>
              <a:rPr lang="en-US" sz="800" b="0" dirty="0">
                <a:solidFill>
                  <a:srgbClr val="89DDFF"/>
                </a:solidFill>
                <a:effectLst/>
                <a:latin typeface="Consolas" panose="020B0609020204030204" pitchFamily="49" charset="0"/>
              </a:rPr>
              <a:t>,</a:t>
            </a:r>
            <a:r>
              <a:rPr lang="en-US" sz="800" b="0" dirty="0">
                <a:solidFill>
                  <a:srgbClr val="BABED8"/>
                </a:solidFill>
                <a:effectLst/>
                <a:latin typeface="Consolas" panose="020B0609020204030204" pitchFamily="49" charset="0"/>
              </a:rPr>
              <a:t> </a:t>
            </a:r>
            <a:r>
              <a:rPr lang="en-US" sz="800" b="0" dirty="0" err="1">
                <a:solidFill>
                  <a:srgbClr val="BABED8"/>
                </a:solidFill>
                <a:effectLst/>
                <a:latin typeface="Consolas" panose="020B0609020204030204" pitchFamily="49" charset="0"/>
              </a:rPr>
              <a:t>y_train</a:t>
            </a:r>
            <a:r>
              <a:rPr lang="en-US" sz="800" b="0" dirty="0">
                <a:solidFill>
                  <a:srgbClr val="89DDFF"/>
                </a:solidFill>
                <a:effectLst/>
                <a:latin typeface="Consolas" panose="020B0609020204030204" pitchFamily="49" charset="0"/>
              </a:rPr>
              <a:t>,</a:t>
            </a:r>
            <a:r>
              <a:rPr lang="en-US" sz="800" b="0" dirty="0">
                <a:solidFill>
                  <a:srgbClr val="BABED8"/>
                </a:solidFill>
                <a:effectLst/>
                <a:latin typeface="Consolas" panose="020B0609020204030204" pitchFamily="49" charset="0"/>
              </a:rPr>
              <a:t> </a:t>
            </a:r>
            <a:r>
              <a:rPr lang="en-US" sz="800" b="0" dirty="0" err="1">
                <a:solidFill>
                  <a:srgbClr val="BABED8"/>
                </a:solidFill>
                <a:effectLst/>
                <a:latin typeface="Consolas" panose="020B0609020204030204" pitchFamily="49" charset="0"/>
              </a:rPr>
              <a:t>y_test</a:t>
            </a:r>
            <a:r>
              <a:rPr lang="en-US" sz="800" b="0" dirty="0">
                <a:solidFill>
                  <a:srgbClr val="BABED8"/>
                </a:solidFill>
                <a:effectLst/>
                <a:latin typeface="Consolas" panose="020B0609020204030204" pitchFamily="49" charset="0"/>
              </a:rPr>
              <a:t> </a:t>
            </a:r>
            <a:r>
              <a:rPr lang="en-US" sz="800" b="0" dirty="0">
                <a:solidFill>
                  <a:srgbClr val="89DDFF"/>
                </a:solidFill>
                <a:effectLst/>
                <a:latin typeface="Consolas" panose="020B0609020204030204" pitchFamily="49" charset="0"/>
              </a:rPr>
              <a:t>=</a:t>
            </a:r>
            <a:r>
              <a:rPr lang="en-US" sz="800" b="0" dirty="0">
                <a:solidFill>
                  <a:srgbClr val="BABED8"/>
                </a:solidFill>
                <a:effectLst/>
                <a:latin typeface="Consolas" panose="020B0609020204030204" pitchFamily="49" charset="0"/>
              </a:rPr>
              <a:t> </a:t>
            </a:r>
            <a:r>
              <a:rPr lang="en-US" sz="800" b="0" dirty="0" err="1">
                <a:solidFill>
                  <a:srgbClr val="82AAFF"/>
                </a:solidFill>
                <a:effectLst/>
                <a:latin typeface="Consolas" panose="020B0609020204030204" pitchFamily="49" charset="0"/>
              </a:rPr>
              <a:t>train_test_split</a:t>
            </a:r>
            <a:r>
              <a:rPr lang="en-US" sz="800" b="0" dirty="0">
                <a:solidFill>
                  <a:srgbClr val="89DDFF"/>
                </a:solidFill>
                <a:effectLst/>
                <a:latin typeface="Consolas" panose="020B0609020204030204" pitchFamily="49" charset="0"/>
              </a:rPr>
              <a:t>(</a:t>
            </a:r>
            <a:r>
              <a:rPr lang="en-US" sz="800" b="0" dirty="0">
                <a:solidFill>
                  <a:srgbClr val="BABED8"/>
                </a:solidFill>
                <a:effectLst/>
                <a:latin typeface="Consolas" panose="020B0609020204030204" pitchFamily="49" charset="0"/>
              </a:rPr>
              <a:t>X</a:t>
            </a:r>
            <a:r>
              <a:rPr lang="en-US" sz="800" b="0" dirty="0">
                <a:solidFill>
                  <a:srgbClr val="89DDFF"/>
                </a:solidFill>
                <a:effectLst/>
                <a:latin typeface="Consolas" panose="020B0609020204030204" pitchFamily="49" charset="0"/>
              </a:rPr>
              <a:t>,</a:t>
            </a:r>
            <a:r>
              <a:rPr lang="en-US" sz="800" b="0" dirty="0">
                <a:solidFill>
                  <a:srgbClr val="82AAFF"/>
                </a:solidFill>
                <a:effectLst/>
                <a:latin typeface="Consolas" panose="020B0609020204030204" pitchFamily="49" charset="0"/>
              </a:rPr>
              <a:t> </a:t>
            </a:r>
            <a:r>
              <a:rPr lang="en-US" sz="800" b="0" dirty="0">
                <a:solidFill>
                  <a:srgbClr val="BABED8"/>
                </a:solidFill>
                <a:effectLst/>
                <a:latin typeface="Consolas" panose="020B0609020204030204" pitchFamily="49" charset="0"/>
              </a:rPr>
              <a:t>y</a:t>
            </a:r>
            <a:r>
              <a:rPr lang="en-US" sz="800" b="0" dirty="0">
                <a:solidFill>
                  <a:srgbClr val="89DDFF"/>
                </a:solidFill>
                <a:effectLst/>
                <a:latin typeface="Consolas" panose="020B0609020204030204" pitchFamily="49" charset="0"/>
              </a:rPr>
              <a:t>,</a:t>
            </a:r>
            <a:r>
              <a:rPr lang="en-US" sz="800" b="0" dirty="0">
                <a:solidFill>
                  <a:srgbClr val="82AAFF"/>
                </a:solidFill>
                <a:effectLst/>
                <a:latin typeface="Consolas" panose="020B0609020204030204" pitchFamily="49" charset="0"/>
              </a:rPr>
              <a:t> </a:t>
            </a:r>
            <a:r>
              <a:rPr lang="en-US" sz="800" b="0" i="1" dirty="0" err="1">
                <a:solidFill>
                  <a:srgbClr val="BABED8"/>
                </a:solidFill>
                <a:effectLst/>
                <a:latin typeface="Consolas" panose="020B0609020204030204" pitchFamily="49" charset="0"/>
              </a:rPr>
              <a:t>test_size</a:t>
            </a:r>
            <a:r>
              <a:rPr lang="en-US" sz="800" b="0" dirty="0">
                <a:solidFill>
                  <a:srgbClr val="89DDFF"/>
                </a:solidFill>
                <a:effectLst/>
                <a:latin typeface="Consolas" panose="020B0609020204030204" pitchFamily="49" charset="0"/>
              </a:rPr>
              <a:t>=</a:t>
            </a:r>
            <a:r>
              <a:rPr lang="en-US" sz="800" b="0" dirty="0">
                <a:solidFill>
                  <a:srgbClr val="F78C6C"/>
                </a:solidFill>
                <a:effectLst/>
                <a:latin typeface="Consolas" panose="020B0609020204030204" pitchFamily="49" charset="0"/>
              </a:rPr>
              <a:t>0.2</a:t>
            </a:r>
            <a:r>
              <a:rPr lang="en-US" sz="800" b="0" dirty="0">
                <a:solidFill>
                  <a:srgbClr val="89DDFF"/>
                </a:solidFill>
                <a:effectLst/>
                <a:latin typeface="Consolas" panose="020B0609020204030204" pitchFamily="49" charset="0"/>
              </a:rPr>
              <a:t>,</a:t>
            </a:r>
            <a:r>
              <a:rPr lang="en-US" sz="800" b="0" dirty="0">
                <a:solidFill>
                  <a:srgbClr val="82AAFF"/>
                </a:solidFill>
                <a:effectLst/>
                <a:latin typeface="Consolas" panose="020B0609020204030204" pitchFamily="49" charset="0"/>
              </a:rPr>
              <a:t> </a:t>
            </a:r>
            <a:r>
              <a:rPr lang="en-US" sz="800" b="0" i="1" dirty="0" err="1">
                <a:solidFill>
                  <a:srgbClr val="BABED8"/>
                </a:solidFill>
                <a:effectLst/>
                <a:latin typeface="Consolas" panose="020B0609020204030204" pitchFamily="49" charset="0"/>
              </a:rPr>
              <a:t>random_state</a:t>
            </a:r>
            <a:r>
              <a:rPr lang="en-US" sz="800" b="0" dirty="0">
                <a:solidFill>
                  <a:srgbClr val="89DDFF"/>
                </a:solidFill>
                <a:effectLst/>
                <a:latin typeface="Consolas" panose="020B0609020204030204" pitchFamily="49" charset="0"/>
              </a:rPr>
              <a:t>=</a:t>
            </a:r>
            <a:r>
              <a:rPr lang="en-US" sz="800" b="0" dirty="0">
                <a:solidFill>
                  <a:srgbClr val="F78C6C"/>
                </a:solidFill>
                <a:effectLst/>
                <a:latin typeface="Consolas" panose="020B0609020204030204" pitchFamily="49" charset="0"/>
              </a:rPr>
              <a:t>42</a:t>
            </a:r>
            <a:r>
              <a:rPr lang="en-US" sz="800" b="0" dirty="0">
                <a:solidFill>
                  <a:srgbClr val="89DDFF"/>
                </a:solidFill>
                <a:effectLst/>
                <a:latin typeface="Consolas" panose="020B0609020204030204" pitchFamily="49" charset="0"/>
              </a:rPr>
              <a:t>)</a:t>
            </a:r>
            <a:endParaRPr lang="en-US" sz="800" b="0" dirty="0">
              <a:solidFill>
                <a:srgbClr val="BABED8"/>
              </a:solidFill>
              <a:effectLst/>
              <a:latin typeface="Consolas" panose="020B0609020204030204" pitchFamily="49" charset="0"/>
            </a:endParaRPr>
          </a:p>
          <a:p>
            <a:r>
              <a:rPr lang="en-US" sz="800" b="0" dirty="0">
                <a:solidFill>
                  <a:srgbClr val="BABED8"/>
                </a:solidFill>
                <a:effectLst/>
                <a:latin typeface="Consolas" panose="020B0609020204030204" pitchFamily="49" charset="0"/>
              </a:rPr>
              <a:t>scaler </a:t>
            </a:r>
            <a:r>
              <a:rPr lang="en-US" sz="800" b="0" dirty="0">
                <a:solidFill>
                  <a:srgbClr val="89DDFF"/>
                </a:solidFill>
                <a:effectLst/>
                <a:latin typeface="Consolas" panose="020B0609020204030204" pitchFamily="49" charset="0"/>
              </a:rPr>
              <a:t>=</a:t>
            </a:r>
            <a:r>
              <a:rPr lang="en-US" sz="800" b="0" dirty="0">
                <a:solidFill>
                  <a:srgbClr val="BABED8"/>
                </a:solidFill>
                <a:effectLst/>
                <a:latin typeface="Consolas" panose="020B0609020204030204" pitchFamily="49" charset="0"/>
              </a:rPr>
              <a:t> </a:t>
            </a:r>
            <a:r>
              <a:rPr lang="en-US" sz="800" b="0" dirty="0" err="1">
                <a:solidFill>
                  <a:srgbClr val="FFCB6B"/>
                </a:solidFill>
                <a:effectLst/>
                <a:latin typeface="Consolas" panose="020B0609020204030204" pitchFamily="49" charset="0"/>
              </a:rPr>
              <a:t>StandardScaler</a:t>
            </a:r>
            <a:r>
              <a:rPr lang="en-US" sz="800" b="0" dirty="0">
                <a:solidFill>
                  <a:srgbClr val="89DDFF"/>
                </a:solidFill>
                <a:effectLst/>
                <a:latin typeface="Consolas" panose="020B0609020204030204" pitchFamily="49" charset="0"/>
              </a:rPr>
              <a:t>()</a:t>
            </a:r>
            <a:endParaRPr lang="en-US" sz="800" b="0" dirty="0">
              <a:solidFill>
                <a:srgbClr val="BABED8"/>
              </a:solidFill>
              <a:effectLst/>
              <a:latin typeface="Consolas" panose="020B0609020204030204" pitchFamily="49" charset="0"/>
            </a:endParaRPr>
          </a:p>
          <a:p>
            <a:r>
              <a:rPr lang="en-US" sz="800" b="0" dirty="0" err="1">
                <a:solidFill>
                  <a:srgbClr val="BABED8"/>
                </a:solidFill>
                <a:effectLst/>
                <a:latin typeface="Consolas" panose="020B0609020204030204" pitchFamily="49" charset="0"/>
              </a:rPr>
              <a:t>X_train</a:t>
            </a:r>
            <a:r>
              <a:rPr lang="en-US" sz="800" b="0" dirty="0">
                <a:solidFill>
                  <a:srgbClr val="BABED8"/>
                </a:solidFill>
                <a:effectLst/>
                <a:latin typeface="Consolas" panose="020B0609020204030204" pitchFamily="49" charset="0"/>
              </a:rPr>
              <a:t> </a:t>
            </a:r>
            <a:r>
              <a:rPr lang="en-US" sz="800" b="0" dirty="0">
                <a:solidFill>
                  <a:srgbClr val="89DDFF"/>
                </a:solidFill>
                <a:effectLst/>
                <a:latin typeface="Consolas" panose="020B0609020204030204" pitchFamily="49" charset="0"/>
              </a:rPr>
              <a:t>=</a:t>
            </a:r>
            <a:r>
              <a:rPr lang="en-US" sz="800" b="0" dirty="0">
                <a:solidFill>
                  <a:srgbClr val="BABED8"/>
                </a:solidFill>
                <a:effectLst/>
                <a:latin typeface="Consolas" panose="020B0609020204030204" pitchFamily="49" charset="0"/>
              </a:rPr>
              <a:t> </a:t>
            </a:r>
            <a:r>
              <a:rPr lang="en-US" sz="800" b="0" dirty="0" err="1">
                <a:solidFill>
                  <a:srgbClr val="BABED8"/>
                </a:solidFill>
                <a:effectLst/>
                <a:latin typeface="Consolas" panose="020B0609020204030204" pitchFamily="49" charset="0"/>
              </a:rPr>
              <a:t>scaler</a:t>
            </a:r>
            <a:r>
              <a:rPr lang="en-US" sz="800" b="0" dirty="0" err="1">
                <a:solidFill>
                  <a:srgbClr val="89DDFF"/>
                </a:solidFill>
                <a:effectLst/>
                <a:latin typeface="Consolas" panose="020B0609020204030204" pitchFamily="49" charset="0"/>
              </a:rPr>
              <a:t>.</a:t>
            </a:r>
            <a:r>
              <a:rPr lang="en-US" sz="800" b="0" dirty="0" err="1">
                <a:solidFill>
                  <a:srgbClr val="82AAFF"/>
                </a:solidFill>
                <a:effectLst/>
                <a:latin typeface="Consolas" panose="020B0609020204030204" pitchFamily="49" charset="0"/>
              </a:rPr>
              <a:t>fit_transform</a:t>
            </a:r>
            <a:r>
              <a:rPr lang="en-US" sz="800" b="0" dirty="0">
                <a:solidFill>
                  <a:srgbClr val="89DDFF"/>
                </a:solidFill>
                <a:effectLst/>
                <a:latin typeface="Consolas" panose="020B0609020204030204" pitchFamily="49" charset="0"/>
              </a:rPr>
              <a:t>(</a:t>
            </a:r>
            <a:r>
              <a:rPr lang="en-US" sz="800" b="0" dirty="0" err="1">
                <a:solidFill>
                  <a:srgbClr val="BABED8"/>
                </a:solidFill>
                <a:effectLst/>
                <a:latin typeface="Consolas" panose="020B0609020204030204" pitchFamily="49" charset="0"/>
              </a:rPr>
              <a:t>X_train</a:t>
            </a:r>
            <a:r>
              <a:rPr lang="en-US" sz="800" b="0" dirty="0">
                <a:solidFill>
                  <a:srgbClr val="89DDFF"/>
                </a:solidFill>
                <a:effectLst/>
                <a:latin typeface="Consolas" panose="020B0609020204030204" pitchFamily="49" charset="0"/>
              </a:rPr>
              <a:t>)</a:t>
            </a:r>
            <a:endParaRPr lang="en-US" sz="800" b="0" dirty="0">
              <a:solidFill>
                <a:srgbClr val="BABED8"/>
              </a:solidFill>
              <a:effectLst/>
              <a:latin typeface="Consolas" panose="020B0609020204030204" pitchFamily="49" charset="0"/>
            </a:endParaRPr>
          </a:p>
          <a:p>
            <a:r>
              <a:rPr lang="en-US" sz="800" b="0" dirty="0" err="1">
                <a:solidFill>
                  <a:srgbClr val="BABED8"/>
                </a:solidFill>
                <a:effectLst/>
                <a:latin typeface="Consolas" panose="020B0609020204030204" pitchFamily="49" charset="0"/>
              </a:rPr>
              <a:t>X_test</a:t>
            </a:r>
            <a:r>
              <a:rPr lang="en-US" sz="800" b="0" dirty="0">
                <a:solidFill>
                  <a:srgbClr val="BABED8"/>
                </a:solidFill>
                <a:effectLst/>
                <a:latin typeface="Consolas" panose="020B0609020204030204" pitchFamily="49" charset="0"/>
              </a:rPr>
              <a:t> </a:t>
            </a:r>
            <a:r>
              <a:rPr lang="en-US" sz="800" b="0" dirty="0">
                <a:solidFill>
                  <a:srgbClr val="89DDFF"/>
                </a:solidFill>
                <a:effectLst/>
                <a:latin typeface="Consolas" panose="020B0609020204030204" pitchFamily="49" charset="0"/>
              </a:rPr>
              <a:t>=</a:t>
            </a:r>
            <a:r>
              <a:rPr lang="en-US" sz="800" b="0" dirty="0">
                <a:solidFill>
                  <a:srgbClr val="BABED8"/>
                </a:solidFill>
                <a:effectLst/>
                <a:latin typeface="Consolas" panose="020B0609020204030204" pitchFamily="49" charset="0"/>
              </a:rPr>
              <a:t> </a:t>
            </a:r>
            <a:r>
              <a:rPr lang="en-US" sz="800" b="0" dirty="0" err="1">
                <a:solidFill>
                  <a:srgbClr val="BABED8"/>
                </a:solidFill>
                <a:effectLst/>
                <a:latin typeface="Consolas" panose="020B0609020204030204" pitchFamily="49" charset="0"/>
              </a:rPr>
              <a:t>scaler</a:t>
            </a:r>
            <a:r>
              <a:rPr lang="en-US" sz="800" b="0" dirty="0" err="1">
                <a:solidFill>
                  <a:srgbClr val="89DDFF"/>
                </a:solidFill>
                <a:effectLst/>
                <a:latin typeface="Consolas" panose="020B0609020204030204" pitchFamily="49" charset="0"/>
              </a:rPr>
              <a:t>.</a:t>
            </a:r>
            <a:r>
              <a:rPr lang="en-US" sz="800" b="0" dirty="0" err="1">
                <a:solidFill>
                  <a:srgbClr val="82AAFF"/>
                </a:solidFill>
                <a:effectLst/>
                <a:latin typeface="Consolas" panose="020B0609020204030204" pitchFamily="49" charset="0"/>
              </a:rPr>
              <a:t>transform</a:t>
            </a:r>
            <a:r>
              <a:rPr lang="en-US" sz="800" b="0" dirty="0">
                <a:solidFill>
                  <a:srgbClr val="89DDFF"/>
                </a:solidFill>
                <a:effectLst/>
                <a:latin typeface="Consolas" panose="020B0609020204030204" pitchFamily="49" charset="0"/>
              </a:rPr>
              <a:t>(</a:t>
            </a:r>
            <a:r>
              <a:rPr lang="en-US" sz="800" b="0" dirty="0" err="1">
                <a:solidFill>
                  <a:srgbClr val="BABED8"/>
                </a:solidFill>
                <a:effectLst/>
                <a:latin typeface="Consolas" panose="020B0609020204030204" pitchFamily="49" charset="0"/>
              </a:rPr>
              <a:t>X_test</a:t>
            </a:r>
            <a:r>
              <a:rPr lang="en-US" sz="800" b="0" dirty="0">
                <a:solidFill>
                  <a:srgbClr val="89DDFF"/>
                </a:solidFill>
                <a:effectLst/>
                <a:latin typeface="Consolas" panose="020B0609020204030204" pitchFamily="49" charset="0"/>
              </a:rPr>
              <a:t>)</a:t>
            </a:r>
            <a:endParaRPr lang="en-US" sz="800" b="0" dirty="0">
              <a:solidFill>
                <a:srgbClr val="BABED8"/>
              </a:solidFill>
              <a:effectLst/>
              <a:latin typeface="Consolas" panose="020B0609020204030204" pitchFamily="49" charset="0"/>
            </a:endParaRPr>
          </a:p>
          <a:p>
            <a:r>
              <a:rPr lang="en-US" sz="800" b="0" dirty="0" err="1">
                <a:solidFill>
                  <a:srgbClr val="BABED8"/>
                </a:solidFill>
                <a:effectLst/>
                <a:latin typeface="Consolas" panose="020B0609020204030204" pitchFamily="49" charset="0"/>
              </a:rPr>
              <a:t>svc_model</a:t>
            </a:r>
            <a:r>
              <a:rPr lang="en-US" sz="800" b="0" dirty="0">
                <a:solidFill>
                  <a:srgbClr val="BABED8"/>
                </a:solidFill>
                <a:effectLst/>
                <a:latin typeface="Consolas" panose="020B0609020204030204" pitchFamily="49" charset="0"/>
              </a:rPr>
              <a:t> </a:t>
            </a:r>
            <a:r>
              <a:rPr lang="en-US" sz="800" b="0" dirty="0">
                <a:solidFill>
                  <a:srgbClr val="89DDFF"/>
                </a:solidFill>
                <a:effectLst/>
                <a:latin typeface="Consolas" panose="020B0609020204030204" pitchFamily="49" charset="0"/>
              </a:rPr>
              <a:t>=</a:t>
            </a:r>
            <a:r>
              <a:rPr lang="en-US" sz="800" b="0" dirty="0">
                <a:solidFill>
                  <a:srgbClr val="BABED8"/>
                </a:solidFill>
                <a:effectLst/>
                <a:latin typeface="Consolas" panose="020B0609020204030204" pitchFamily="49" charset="0"/>
              </a:rPr>
              <a:t> </a:t>
            </a:r>
            <a:r>
              <a:rPr lang="en-US" sz="800" b="0" dirty="0">
                <a:solidFill>
                  <a:srgbClr val="FFCB6B"/>
                </a:solidFill>
                <a:effectLst/>
                <a:latin typeface="Consolas" panose="020B0609020204030204" pitchFamily="49" charset="0"/>
              </a:rPr>
              <a:t>SVC</a:t>
            </a:r>
            <a:r>
              <a:rPr lang="en-US" sz="800" b="0" dirty="0">
                <a:solidFill>
                  <a:srgbClr val="89DDFF"/>
                </a:solidFill>
                <a:effectLst/>
                <a:latin typeface="Consolas" panose="020B0609020204030204" pitchFamily="49" charset="0"/>
              </a:rPr>
              <a:t>(</a:t>
            </a:r>
            <a:r>
              <a:rPr lang="en-US" sz="800" b="0" i="1" dirty="0">
                <a:solidFill>
                  <a:srgbClr val="BABED8"/>
                </a:solidFill>
                <a:effectLst/>
                <a:latin typeface="Consolas" panose="020B0609020204030204" pitchFamily="49" charset="0"/>
              </a:rPr>
              <a:t>kernel</a:t>
            </a:r>
            <a:r>
              <a:rPr lang="en-US" sz="800" b="0" dirty="0">
                <a:solidFill>
                  <a:srgbClr val="89DDFF"/>
                </a:solidFill>
                <a:effectLst/>
                <a:latin typeface="Consolas" panose="020B0609020204030204" pitchFamily="49" charset="0"/>
              </a:rPr>
              <a:t>='</a:t>
            </a:r>
            <a:r>
              <a:rPr lang="en-US" sz="800" b="0" dirty="0">
                <a:solidFill>
                  <a:srgbClr val="C3E88D"/>
                </a:solidFill>
                <a:effectLst/>
                <a:latin typeface="Consolas" panose="020B0609020204030204" pitchFamily="49" charset="0"/>
              </a:rPr>
              <a:t>linear</a:t>
            </a:r>
            <a:r>
              <a:rPr lang="en-US" sz="800" b="0" dirty="0">
                <a:solidFill>
                  <a:srgbClr val="89DDFF"/>
                </a:solidFill>
                <a:effectLst/>
                <a:latin typeface="Consolas" panose="020B0609020204030204" pitchFamily="49" charset="0"/>
              </a:rPr>
              <a:t>')</a:t>
            </a:r>
            <a:r>
              <a:rPr lang="en-US" sz="800" b="0" dirty="0">
                <a:solidFill>
                  <a:srgbClr val="BABED8"/>
                </a:solidFill>
                <a:effectLst/>
                <a:latin typeface="Consolas" panose="020B0609020204030204" pitchFamily="49" charset="0"/>
              </a:rPr>
              <a:t>  </a:t>
            </a:r>
            <a:r>
              <a:rPr lang="en-US" sz="800" b="0" i="1" dirty="0">
                <a:solidFill>
                  <a:srgbClr val="464B5D"/>
                </a:solidFill>
                <a:effectLst/>
                <a:latin typeface="Consolas" panose="020B0609020204030204" pitchFamily="49" charset="0"/>
              </a:rPr>
              <a:t># You can try other kernels like '</a:t>
            </a:r>
            <a:r>
              <a:rPr lang="en-US" sz="800" b="0" i="1" dirty="0" err="1">
                <a:solidFill>
                  <a:srgbClr val="464B5D"/>
                </a:solidFill>
                <a:effectLst/>
                <a:latin typeface="Consolas" panose="020B0609020204030204" pitchFamily="49" charset="0"/>
              </a:rPr>
              <a:t>rbf</a:t>
            </a:r>
            <a:r>
              <a:rPr lang="en-US" sz="800" b="0" i="1" dirty="0">
                <a:solidFill>
                  <a:srgbClr val="464B5D"/>
                </a:solidFill>
                <a:effectLst/>
                <a:latin typeface="Consolas" panose="020B0609020204030204" pitchFamily="49" charset="0"/>
              </a:rPr>
              <a:t>' or 'poly'</a:t>
            </a:r>
            <a:endParaRPr lang="en-US" sz="800" b="0" dirty="0">
              <a:solidFill>
                <a:srgbClr val="BABED8"/>
              </a:solidFill>
              <a:effectLst/>
              <a:latin typeface="Consolas" panose="020B0609020204030204" pitchFamily="49" charset="0"/>
            </a:endParaRPr>
          </a:p>
          <a:p>
            <a:r>
              <a:rPr lang="en-US" sz="800" b="0" dirty="0" err="1">
                <a:solidFill>
                  <a:srgbClr val="BABED8"/>
                </a:solidFill>
                <a:effectLst/>
                <a:latin typeface="Consolas" panose="020B0609020204030204" pitchFamily="49" charset="0"/>
              </a:rPr>
              <a:t>svc_model</a:t>
            </a:r>
            <a:r>
              <a:rPr lang="en-US" sz="800" b="0" dirty="0" err="1">
                <a:solidFill>
                  <a:srgbClr val="89DDFF"/>
                </a:solidFill>
                <a:effectLst/>
                <a:latin typeface="Consolas" panose="020B0609020204030204" pitchFamily="49" charset="0"/>
              </a:rPr>
              <a:t>.</a:t>
            </a:r>
            <a:r>
              <a:rPr lang="en-US" sz="800" b="0" dirty="0" err="1">
                <a:solidFill>
                  <a:srgbClr val="82AAFF"/>
                </a:solidFill>
                <a:effectLst/>
                <a:latin typeface="Consolas" panose="020B0609020204030204" pitchFamily="49" charset="0"/>
              </a:rPr>
              <a:t>fit</a:t>
            </a:r>
            <a:r>
              <a:rPr lang="en-US" sz="800" b="0" dirty="0">
                <a:solidFill>
                  <a:srgbClr val="89DDFF"/>
                </a:solidFill>
                <a:effectLst/>
                <a:latin typeface="Consolas" panose="020B0609020204030204" pitchFamily="49" charset="0"/>
              </a:rPr>
              <a:t>(</a:t>
            </a:r>
            <a:r>
              <a:rPr lang="en-US" sz="800" b="0" dirty="0" err="1">
                <a:solidFill>
                  <a:srgbClr val="BABED8"/>
                </a:solidFill>
                <a:effectLst/>
                <a:latin typeface="Consolas" panose="020B0609020204030204" pitchFamily="49" charset="0"/>
              </a:rPr>
              <a:t>X_train</a:t>
            </a:r>
            <a:r>
              <a:rPr lang="en-US" sz="800" b="0" dirty="0">
                <a:solidFill>
                  <a:srgbClr val="89DDFF"/>
                </a:solidFill>
                <a:effectLst/>
                <a:latin typeface="Consolas" panose="020B0609020204030204" pitchFamily="49" charset="0"/>
              </a:rPr>
              <a:t>,</a:t>
            </a:r>
            <a:r>
              <a:rPr lang="en-US" sz="800" b="0" dirty="0">
                <a:solidFill>
                  <a:srgbClr val="82AAFF"/>
                </a:solidFill>
                <a:effectLst/>
                <a:latin typeface="Consolas" panose="020B0609020204030204" pitchFamily="49" charset="0"/>
              </a:rPr>
              <a:t> </a:t>
            </a:r>
            <a:r>
              <a:rPr lang="en-US" sz="800" b="0" dirty="0" err="1">
                <a:solidFill>
                  <a:srgbClr val="BABED8"/>
                </a:solidFill>
                <a:effectLst/>
                <a:latin typeface="Consolas" panose="020B0609020204030204" pitchFamily="49" charset="0"/>
              </a:rPr>
              <a:t>y_train</a:t>
            </a:r>
            <a:r>
              <a:rPr lang="en-US" sz="800" b="0" dirty="0">
                <a:solidFill>
                  <a:srgbClr val="89DDFF"/>
                </a:solidFill>
                <a:effectLst/>
                <a:latin typeface="Consolas" panose="020B0609020204030204" pitchFamily="49" charset="0"/>
              </a:rPr>
              <a:t>)</a:t>
            </a:r>
            <a:endParaRPr lang="en-US" sz="800" b="0" dirty="0">
              <a:solidFill>
                <a:srgbClr val="BABED8"/>
              </a:solidFill>
              <a:effectLst/>
              <a:latin typeface="Consolas" panose="020B0609020204030204" pitchFamily="49" charset="0"/>
            </a:endParaRPr>
          </a:p>
          <a:p>
            <a:r>
              <a:rPr lang="en-US" sz="800" b="0" dirty="0" err="1">
                <a:solidFill>
                  <a:srgbClr val="BABED8"/>
                </a:solidFill>
                <a:effectLst/>
                <a:latin typeface="Consolas" panose="020B0609020204030204" pitchFamily="49" charset="0"/>
              </a:rPr>
              <a:t>y_pred</a:t>
            </a:r>
            <a:r>
              <a:rPr lang="en-US" sz="800" b="0" dirty="0">
                <a:solidFill>
                  <a:srgbClr val="BABED8"/>
                </a:solidFill>
                <a:effectLst/>
                <a:latin typeface="Consolas" panose="020B0609020204030204" pitchFamily="49" charset="0"/>
              </a:rPr>
              <a:t> </a:t>
            </a:r>
            <a:r>
              <a:rPr lang="en-US" sz="800" b="0" dirty="0">
                <a:solidFill>
                  <a:srgbClr val="89DDFF"/>
                </a:solidFill>
                <a:effectLst/>
                <a:latin typeface="Consolas" panose="020B0609020204030204" pitchFamily="49" charset="0"/>
              </a:rPr>
              <a:t>=</a:t>
            </a:r>
            <a:r>
              <a:rPr lang="en-US" sz="800" b="0" dirty="0">
                <a:solidFill>
                  <a:srgbClr val="BABED8"/>
                </a:solidFill>
                <a:effectLst/>
                <a:latin typeface="Consolas" panose="020B0609020204030204" pitchFamily="49" charset="0"/>
              </a:rPr>
              <a:t> </a:t>
            </a:r>
            <a:r>
              <a:rPr lang="en-US" sz="800" b="0" dirty="0" err="1">
                <a:solidFill>
                  <a:srgbClr val="BABED8"/>
                </a:solidFill>
                <a:effectLst/>
                <a:latin typeface="Consolas" panose="020B0609020204030204" pitchFamily="49" charset="0"/>
              </a:rPr>
              <a:t>svc_model</a:t>
            </a:r>
            <a:r>
              <a:rPr lang="en-US" sz="800" b="0" dirty="0" err="1">
                <a:solidFill>
                  <a:srgbClr val="89DDFF"/>
                </a:solidFill>
                <a:effectLst/>
                <a:latin typeface="Consolas" panose="020B0609020204030204" pitchFamily="49" charset="0"/>
              </a:rPr>
              <a:t>.</a:t>
            </a:r>
            <a:r>
              <a:rPr lang="en-US" sz="800" b="0" dirty="0" err="1">
                <a:solidFill>
                  <a:srgbClr val="82AAFF"/>
                </a:solidFill>
                <a:effectLst/>
                <a:latin typeface="Consolas" panose="020B0609020204030204" pitchFamily="49" charset="0"/>
              </a:rPr>
              <a:t>predict</a:t>
            </a:r>
            <a:r>
              <a:rPr lang="en-US" sz="800" b="0" dirty="0">
                <a:solidFill>
                  <a:srgbClr val="89DDFF"/>
                </a:solidFill>
                <a:effectLst/>
                <a:latin typeface="Consolas" panose="020B0609020204030204" pitchFamily="49" charset="0"/>
              </a:rPr>
              <a:t>(</a:t>
            </a:r>
            <a:r>
              <a:rPr lang="en-US" sz="800" b="0" dirty="0" err="1">
                <a:solidFill>
                  <a:srgbClr val="BABED8"/>
                </a:solidFill>
                <a:effectLst/>
                <a:latin typeface="Consolas" panose="020B0609020204030204" pitchFamily="49" charset="0"/>
              </a:rPr>
              <a:t>X_test</a:t>
            </a:r>
            <a:r>
              <a:rPr lang="en-US" sz="800" b="0" dirty="0">
                <a:solidFill>
                  <a:srgbClr val="89DDFF"/>
                </a:solidFill>
                <a:effectLst/>
                <a:latin typeface="Consolas" panose="020B0609020204030204" pitchFamily="49" charset="0"/>
              </a:rPr>
              <a:t>)</a:t>
            </a:r>
            <a:endParaRPr lang="en-US" sz="800" b="0" dirty="0">
              <a:solidFill>
                <a:srgbClr val="BABED8"/>
              </a:solidFill>
              <a:effectLst/>
              <a:latin typeface="Consolas" panose="020B0609020204030204" pitchFamily="49" charset="0"/>
            </a:endParaRPr>
          </a:p>
          <a:p>
            <a:r>
              <a:rPr lang="en-US" sz="800" b="0" dirty="0">
                <a:solidFill>
                  <a:srgbClr val="BABED8"/>
                </a:solidFill>
                <a:effectLst/>
                <a:latin typeface="Consolas" panose="020B0609020204030204" pitchFamily="49" charset="0"/>
              </a:rPr>
              <a:t>accuracy </a:t>
            </a:r>
            <a:r>
              <a:rPr lang="en-US" sz="800" b="0" dirty="0">
                <a:solidFill>
                  <a:srgbClr val="89DDFF"/>
                </a:solidFill>
                <a:effectLst/>
                <a:latin typeface="Consolas" panose="020B0609020204030204" pitchFamily="49" charset="0"/>
              </a:rPr>
              <a:t>=</a:t>
            </a:r>
            <a:r>
              <a:rPr lang="en-US" sz="800" b="0" dirty="0">
                <a:solidFill>
                  <a:srgbClr val="BABED8"/>
                </a:solidFill>
                <a:effectLst/>
                <a:latin typeface="Consolas" panose="020B0609020204030204" pitchFamily="49" charset="0"/>
              </a:rPr>
              <a:t> </a:t>
            </a:r>
            <a:r>
              <a:rPr lang="en-US" sz="800" b="0" dirty="0" err="1">
                <a:solidFill>
                  <a:srgbClr val="82AAFF"/>
                </a:solidFill>
                <a:effectLst/>
                <a:latin typeface="Consolas" panose="020B0609020204030204" pitchFamily="49" charset="0"/>
              </a:rPr>
              <a:t>accuracy_score</a:t>
            </a:r>
            <a:r>
              <a:rPr lang="en-US" sz="800" b="0" dirty="0">
                <a:solidFill>
                  <a:srgbClr val="89DDFF"/>
                </a:solidFill>
                <a:effectLst/>
                <a:latin typeface="Consolas" panose="020B0609020204030204" pitchFamily="49" charset="0"/>
              </a:rPr>
              <a:t>(</a:t>
            </a:r>
            <a:r>
              <a:rPr lang="en-US" sz="800" b="0" dirty="0" err="1">
                <a:solidFill>
                  <a:srgbClr val="BABED8"/>
                </a:solidFill>
                <a:effectLst/>
                <a:latin typeface="Consolas" panose="020B0609020204030204" pitchFamily="49" charset="0"/>
              </a:rPr>
              <a:t>y_test</a:t>
            </a:r>
            <a:r>
              <a:rPr lang="en-US" sz="800" b="0" dirty="0">
                <a:solidFill>
                  <a:srgbClr val="89DDFF"/>
                </a:solidFill>
                <a:effectLst/>
                <a:latin typeface="Consolas" panose="020B0609020204030204" pitchFamily="49" charset="0"/>
              </a:rPr>
              <a:t>,</a:t>
            </a:r>
            <a:r>
              <a:rPr lang="en-US" sz="800" b="0" dirty="0">
                <a:solidFill>
                  <a:srgbClr val="82AAFF"/>
                </a:solidFill>
                <a:effectLst/>
                <a:latin typeface="Consolas" panose="020B0609020204030204" pitchFamily="49" charset="0"/>
              </a:rPr>
              <a:t> </a:t>
            </a:r>
            <a:r>
              <a:rPr lang="en-US" sz="800" b="0" dirty="0" err="1">
                <a:solidFill>
                  <a:srgbClr val="BABED8"/>
                </a:solidFill>
                <a:effectLst/>
                <a:latin typeface="Consolas" panose="020B0609020204030204" pitchFamily="49" charset="0"/>
              </a:rPr>
              <a:t>y_pred</a:t>
            </a:r>
            <a:r>
              <a:rPr lang="en-US" sz="800" b="0" dirty="0">
                <a:solidFill>
                  <a:srgbClr val="89DDFF"/>
                </a:solidFill>
                <a:effectLst/>
                <a:latin typeface="Consolas" panose="020B0609020204030204" pitchFamily="49" charset="0"/>
              </a:rPr>
              <a:t>)</a:t>
            </a:r>
            <a:endParaRPr lang="en-US" sz="800" b="0" dirty="0">
              <a:solidFill>
                <a:srgbClr val="BABED8"/>
              </a:solidFill>
              <a:effectLst/>
              <a:latin typeface="Consolas" panose="020B0609020204030204" pitchFamily="49" charset="0"/>
            </a:endParaRPr>
          </a:p>
          <a:p>
            <a:r>
              <a:rPr lang="en-US" sz="800" b="0" dirty="0">
                <a:solidFill>
                  <a:srgbClr val="82AAFF"/>
                </a:solidFill>
                <a:effectLst/>
                <a:latin typeface="Consolas" panose="020B0609020204030204" pitchFamily="49" charset="0"/>
              </a:rPr>
              <a:t>print</a:t>
            </a:r>
            <a:r>
              <a:rPr lang="en-US" sz="800" b="0" dirty="0">
                <a:solidFill>
                  <a:srgbClr val="89DDFF"/>
                </a:solidFill>
                <a:effectLst/>
                <a:latin typeface="Consolas" panose="020B0609020204030204" pitchFamily="49" charset="0"/>
              </a:rPr>
              <a:t>(</a:t>
            </a:r>
            <a:r>
              <a:rPr lang="en-US" sz="800" b="0" dirty="0" err="1">
                <a:solidFill>
                  <a:srgbClr val="C792EA"/>
                </a:solidFill>
                <a:effectLst/>
                <a:latin typeface="Consolas" panose="020B0609020204030204" pitchFamily="49" charset="0"/>
              </a:rPr>
              <a:t>f</a:t>
            </a:r>
            <a:r>
              <a:rPr lang="en-US" sz="800" b="0" dirty="0" err="1">
                <a:solidFill>
                  <a:srgbClr val="C3E88D"/>
                </a:solidFill>
                <a:effectLst/>
                <a:latin typeface="Consolas" panose="020B0609020204030204" pitchFamily="49" charset="0"/>
              </a:rPr>
              <a:t>"Accuracy</a:t>
            </a:r>
            <a:r>
              <a:rPr lang="en-US" sz="800" b="0" dirty="0">
                <a:solidFill>
                  <a:srgbClr val="C3E88D"/>
                </a:solidFill>
                <a:effectLst/>
                <a:latin typeface="Consolas" panose="020B0609020204030204" pitchFamily="49" charset="0"/>
              </a:rPr>
              <a:t>: </a:t>
            </a:r>
            <a:r>
              <a:rPr lang="en-US" sz="800" b="0" dirty="0">
                <a:solidFill>
                  <a:srgbClr val="F78C6C"/>
                </a:solidFill>
                <a:effectLst/>
                <a:latin typeface="Consolas" panose="020B0609020204030204" pitchFamily="49" charset="0"/>
              </a:rPr>
              <a:t>{</a:t>
            </a:r>
            <a:r>
              <a:rPr lang="en-US" sz="800" b="0" dirty="0">
                <a:solidFill>
                  <a:srgbClr val="BABED8"/>
                </a:solidFill>
                <a:effectLst/>
                <a:latin typeface="Consolas" panose="020B0609020204030204" pitchFamily="49" charset="0"/>
              </a:rPr>
              <a:t>accuracy</a:t>
            </a:r>
            <a:r>
              <a:rPr lang="en-US" sz="800" b="0" dirty="0">
                <a:solidFill>
                  <a:srgbClr val="C792EA"/>
                </a:solidFill>
                <a:effectLst/>
                <a:latin typeface="Consolas" panose="020B0609020204030204" pitchFamily="49" charset="0"/>
              </a:rPr>
              <a:t>:.2f</a:t>
            </a:r>
            <a:r>
              <a:rPr lang="en-US" sz="800" b="0" dirty="0">
                <a:solidFill>
                  <a:srgbClr val="F78C6C"/>
                </a:solidFill>
                <a:effectLst/>
                <a:latin typeface="Consolas" panose="020B0609020204030204" pitchFamily="49" charset="0"/>
              </a:rPr>
              <a:t>}</a:t>
            </a:r>
            <a:r>
              <a:rPr lang="en-US" sz="800" b="0" dirty="0">
                <a:solidFill>
                  <a:srgbClr val="C3E88D"/>
                </a:solidFill>
                <a:effectLst/>
                <a:latin typeface="Consolas" panose="020B0609020204030204" pitchFamily="49" charset="0"/>
              </a:rPr>
              <a:t>"</a:t>
            </a:r>
            <a:r>
              <a:rPr lang="en-US" sz="800" b="0" dirty="0">
                <a:solidFill>
                  <a:srgbClr val="89DDFF"/>
                </a:solidFill>
                <a:effectLst/>
                <a:latin typeface="Consolas" panose="020B0609020204030204" pitchFamily="49" charset="0"/>
              </a:rPr>
              <a:t>)</a:t>
            </a:r>
            <a:endParaRPr lang="en-US" sz="800" b="0" dirty="0">
              <a:solidFill>
                <a:srgbClr val="BABED8"/>
              </a:solidFill>
              <a:effectLst/>
              <a:latin typeface="Consolas" panose="020B0609020204030204" pitchFamily="49" charset="0"/>
            </a:endParaRPr>
          </a:p>
          <a:p>
            <a:r>
              <a:rPr lang="en-US" sz="800" b="0" dirty="0">
                <a:solidFill>
                  <a:srgbClr val="82AAFF"/>
                </a:solidFill>
                <a:effectLst/>
                <a:latin typeface="Consolas" panose="020B0609020204030204" pitchFamily="49" charset="0"/>
              </a:rPr>
              <a:t>print</a:t>
            </a:r>
            <a:r>
              <a:rPr lang="en-US" sz="800" b="0" dirty="0">
                <a:solidFill>
                  <a:srgbClr val="89DDFF"/>
                </a:solidFill>
                <a:effectLst/>
                <a:latin typeface="Consolas" panose="020B0609020204030204" pitchFamily="49" charset="0"/>
              </a:rPr>
              <a:t>("</a:t>
            </a:r>
            <a:r>
              <a:rPr lang="en-US" sz="800" b="0" dirty="0">
                <a:solidFill>
                  <a:srgbClr val="C3E88D"/>
                </a:solidFill>
                <a:effectLst/>
                <a:latin typeface="Consolas" panose="020B0609020204030204" pitchFamily="49" charset="0"/>
              </a:rPr>
              <a:t>Classification Report:</a:t>
            </a:r>
            <a:r>
              <a:rPr lang="en-US" sz="800" b="0" dirty="0">
                <a:solidFill>
                  <a:srgbClr val="89DDFF"/>
                </a:solidFill>
                <a:effectLst/>
                <a:latin typeface="Consolas" panose="020B0609020204030204" pitchFamily="49" charset="0"/>
              </a:rPr>
              <a:t>")</a:t>
            </a:r>
            <a:endParaRPr lang="en-US" sz="800" b="0" dirty="0">
              <a:solidFill>
                <a:srgbClr val="BABED8"/>
              </a:solidFill>
              <a:effectLst/>
              <a:latin typeface="Consolas" panose="020B0609020204030204" pitchFamily="49" charset="0"/>
            </a:endParaRPr>
          </a:p>
          <a:p>
            <a:r>
              <a:rPr lang="en-US" sz="800" b="0" dirty="0">
                <a:solidFill>
                  <a:srgbClr val="82AAFF"/>
                </a:solidFill>
                <a:effectLst/>
                <a:latin typeface="Consolas" panose="020B0609020204030204" pitchFamily="49" charset="0"/>
              </a:rPr>
              <a:t>print</a:t>
            </a:r>
            <a:r>
              <a:rPr lang="en-US" sz="800" b="0" dirty="0">
                <a:solidFill>
                  <a:srgbClr val="89DDFF"/>
                </a:solidFill>
                <a:effectLst/>
                <a:latin typeface="Consolas" panose="020B0609020204030204" pitchFamily="49" charset="0"/>
              </a:rPr>
              <a:t>(</a:t>
            </a:r>
            <a:r>
              <a:rPr lang="en-US" sz="800" b="0" dirty="0" err="1">
                <a:solidFill>
                  <a:srgbClr val="82AAFF"/>
                </a:solidFill>
                <a:effectLst/>
                <a:latin typeface="Consolas" panose="020B0609020204030204" pitchFamily="49" charset="0"/>
              </a:rPr>
              <a:t>classification_report</a:t>
            </a:r>
            <a:r>
              <a:rPr lang="en-US" sz="800" b="0" dirty="0">
                <a:solidFill>
                  <a:srgbClr val="89DDFF"/>
                </a:solidFill>
                <a:effectLst/>
                <a:latin typeface="Consolas" panose="020B0609020204030204" pitchFamily="49" charset="0"/>
              </a:rPr>
              <a:t>(</a:t>
            </a:r>
            <a:r>
              <a:rPr lang="en-US" sz="800" b="0" dirty="0" err="1">
                <a:solidFill>
                  <a:srgbClr val="BABED8"/>
                </a:solidFill>
                <a:effectLst/>
                <a:latin typeface="Consolas" panose="020B0609020204030204" pitchFamily="49" charset="0"/>
              </a:rPr>
              <a:t>y_test</a:t>
            </a:r>
            <a:r>
              <a:rPr lang="en-US" sz="800" b="0" dirty="0">
                <a:solidFill>
                  <a:srgbClr val="89DDFF"/>
                </a:solidFill>
                <a:effectLst/>
                <a:latin typeface="Consolas" panose="020B0609020204030204" pitchFamily="49" charset="0"/>
              </a:rPr>
              <a:t>,</a:t>
            </a:r>
            <a:r>
              <a:rPr lang="en-US" sz="800" b="0" dirty="0">
                <a:solidFill>
                  <a:srgbClr val="82AAFF"/>
                </a:solidFill>
                <a:effectLst/>
                <a:latin typeface="Consolas" panose="020B0609020204030204" pitchFamily="49" charset="0"/>
              </a:rPr>
              <a:t> </a:t>
            </a:r>
            <a:r>
              <a:rPr lang="en-US" sz="800" b="0" dirty="0" err="1">
                <a:solidFill>
                  <a:srgbClr val="BABED8"/>
                </a:solidFill>
                <a:effectLst/>
                <a:latin typeface="Consolas" panose="020B0609020204030204" pitchFamily="49" charset="0"/>
              </a:rPr>
              <a:t>y_pred</a:t>
            </a:r>
            <a:r>
              <a:rPr lang="en-US" sz="800" b="0" dirty="0">
                <a:solidFill>
                  <a:srgbClr val="89DDFF"/>
                </a:solidFill>
                <a:effectLst/>
                <a:latin typeface="Consolas" panose="020B0609020204030204" pitchFamily="49" charset="0"/>
              </a:rPr>
              <a:t>))</a:t>
            </a:r>
            <a:endParaRPr lang="en-US" sz="800" b="0" dirty="0">
              <a:solidFill>
                <a:srgbClr val="BABED8"/>
              </a:solidFill>
              <a:effectLst/>
              <a:latin typeface="Consolas" panose="020B0609020204030204" pitchFamily="49" charset="0"/>
            </a:endParaRPr>
          </a:p>
        </p:txBody>
      </p:sp>
      <p:grpSp>
        <p:nvGrpSpPr>
          <p:cNvPr id="12" name="Group 11">
            <a:extLst>
              <a:ext uri="{FF2B5EF4-FFF2-40B4-BE49-F238E27FC236}">
                <a16:creationId xmlns:a16="http://schemas.microsoft.com/office/drawing/2014/main" id="{F4FF2A44-F540-E6AC-F9FA-43EFAFCFD91A}"/>
              </a:ext>
            </a:extLst>
          </p:cNvPr>
          <p:cNvGrpSpPr/>
          <p:nvPr/>
        </p:nvGrpSpPr>
        <p:grpSpPr>
          <a:xfrm>
            <a:off x="7582767" y="1170800"/>
            <a:ext cx="412439" cy="70872"/>
            <a:chOff x="4721226" y="1668942"/>
            <a:chExt cx="412439" cy="70872"/>
          </a:xfrm>
        </p:grpSpPr>
        <p:sp>
          <p:nvSpPr>
            <p:cNvPr id="13" name="Oval 12">
              <a:extLst>
                <a:ext uri="{FF2B5EF4-FFF2-40B4-BE49-F238E27FC236}">
                  <a16:creationId xmlns:a16="http://schemas.microsoft.com/office/drawing/2014/main" id="{9C600D84-F05A-7E80-35FA-10F81EBB5CD9}"/>
                </a:ext>
              </a:extLst>
            </p:cNvPr>
            <p:cNvSpPr/>
            <p:nvPr/>
          </p:nvSpPr>
          <p:spPr>
            <a:xfrm>
              <a:off x="4721226" y="1668943"/>
              <a:ext cx="70871" cy="70871"/>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D86E9E8F-00C8-C4BD-34CC-695FCB4AF448}"/>
                </a:ext>
              </a:extLst>
            </p:cNvPr>
            <p:cNvSpPr/>
            <p:nvPr/>
          </p:nvSpPr>
          <p:spPr>
            <a:xfrm>
              <a:off x="4889613" y="1668942"/>
              <a:ext cx="70871" cy="70871"/>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19DBDB8-3C74-D1D5-ED9F-E448B7B8E838}"/>
                </a:ext>
              </a:extLst>
            </p:cNvPr>
            <p:cNvSpPr/>
            <p:nvPr/>
          </p:nvSpPr>
          <p:spPr>
            <a:xfrm>
              <a:off x="5062794" y="1668943"/>
              <a:ext cx="70871" cy="7087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16" name="TextBox 15">
            <a:extLst>
              <a:ext uri="{FF2B5EF4-FFF2-40B4-BE49-F238E27FC236}">
                <a16:creationId xmlns:a16="http://schemas.microsoft.com/office/drawing/2014/main" id="{7F73BE18-8C19-E718-1AFF-0C4BBC01BCD4}"/>
              </a:ext>
            </a:extLst>
          </p:cNvPr>
          <p:cNvSpPr txBox="1"/>
          <p:nvPr/>
        </p:nvSpPr>
        <p:spPr>
          <a:xfrm>
            <a:off x="7458761" y="4296167"/>
            <a:ext cx="647699" cy="246221"/>
          </a:xfrm>
          <a:prstGeom prst="rect">
            <a:avLst/>
          </a:prstGeom>
          <a:noFill/>
        </p:spPr>
        <p:txBody>
          <a:bodyPr wrap="square">
            <a:spAutoFit/>
          </a:bodyPr>
          <a:lstStyle/>
          <a:p>
            <a:pPr algn="ctr"/>
            <a:r>
              <a:rPr lang="en-US" sz="1000" dirty="0">
                <a:solidFill>
                  <a:schemeClr val="accent6">
                    <a:lumMod val="75000"/>
                  </a:schemeClr>
                </a:solidFill>
                <a:latin typeface="Sofia Sans Semi Condensed"/>
                <a:sym typeface="Sofia Sans Semi Condensed"/>
              </a:rPr>
              <a:t>Python</a:t>
            </a:r>
          </a:p>
        </p:txBody>
      </p:sp>
    </p:spTree>
    <p:extLst>
      <p:ext uri="{BB962C8B-B14F-4D97-AF65-F5344CB8AC3E}">
        <p14:creationId xmlns:p14="http://schemas.microsoft.com/office/powerpoint/2010/main" val="21169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60"/>
          <p:cNvSpPr/>
          <p:nvPr/>
        </p:nvSpPr>
        <p:spPr>
          <a:xfrm>
            <a:off x="2756925" y="1576725"/>
            <a:ext cx="6387000" cy="3538800"/>
          </a:xfrm>
          <a:prstGeom prst="rect">
            <a:avLst/>
          </a:prstGeom>
          <a:solidFill>
            <a:srgbClr val="222525">
              <a:alpha val="7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60"/>
          <p:cNvSpPr txBox="1">
            <a:spLocks noGrp="1"/>
          </p:cNvSpPr>
          <p:nvPr>
            <p:ph type="title"/>
          </p:nvPr>
        </p:nvSpPr>
        <p:spPr>
          <a:xfrm>
            <a:off x="3454075" y="3708626"/>
            <a:ext cx="4976700" cy="970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6000" b="1" dirty="0"/>
              <a:t>Executive Summary</a:t>
            </a:r>
          </a:p>
        </p:txBody>
      </p:sp>
      <p:sp>
        <p:nvSpPr>
          <p:cNvPr id="559" name="Google Shape;559;p60"/>
          <p:cNvSpPr txBox="1">
            <a:spLocks noGrp="1"/>
          </p:cNvSpPr>
          <p:nvPr>
            <p:ph type="title" idx="2"/>
          </p:nvPr>
        </p:nvSpPr>
        <p:spPr>
          <a:xfrm>
            <a:off x="6967675" y="2041550"/>
            <a:ext cx="1463100" cy="915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06</a:t>
            </a:r>
            <a:endParaRPr dirty="0"/>
          </a:p>
        </p:txBody>
      </p:sp>
      <p:pic>
        <p:nvPicPr>
          <p:cNvPr id="2" name="Picture 1" descr="A logo of a globe with a graduation cap&#10;&#10;Description automatically generated">
            <a:extLst>
              <a:ext uri="{FF2B5EF4-FFF2-40B4-BE49-F238E27FC236}">
                <a16:creationId xmlns:a16="http://schemas.microsoft.com/office/drawing/2014/main" id="{C1CF482A-03E1-ADB0-2DDD-B30C45F28DC9}"/>
              </a:ext>
            </a:extLst>
          </p:cNvPr>
          <p:cNvPicPr>
            <a:picLocks noChangeAspect="1"/>
          </p:cNvPicPr>
          <p:nvPr/>
        </p:nvPicPr>
        <p:blipFill>
          <a:blip r:embed="rId3"/>
          <a:srcRect b="15583"/>
          <a:stretch/>
        </p:blipFill>
        <p:spPr>
          <a:xfrm>
            <a:off x="8576399" y="4681954"/>
            <a:ext cx="491400" cy="381366"/>
          </a:xfrm>
          <a:prstGeom prst="rect">
            <a:avLst/>
          </a:prstGeom>
        </p:spPr>
      </p:pic>
    </p:spTree>
    <p:extLst>
      <p:ext uri="{BB962C8B-B14F-4D97-AF65-F5344CB8AC3E}">
        <p14:creationId xmlns:p14="http://schemas.microsoft.com/office/powerpoint/2010/main" val="3280741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Summary</a:t>
            </a:r>
            <a:endParaRPr dirty="0"/>
          </a:p>
        </p:txBody>
      </p:sp>
      <p:sp>
        <p:nvSpPr>
          <p:cNvPr id="268" name="Google Shape;268;p40"/>
          <p:cNvSpPr txBox="1">
            <a:spLocks noGrp="1"/>
          </p:cNvSpPr>
          <p:nvPr>
            <p:ph type="subTitle" idx="2"/>
          </p:nvPr>
        </p:nvSpPr>
        <p:spPr>
          <a:xfrm>
            <a:off x="879724" y="1232731"/>
            <a:ext cx="7131512" cy="2678037"/>
          </a:xfrm>
          <a:prstGeom prst="rect">
            <a:avLst/>
          </a:prstGeom>
        </p:spPr>
        <p:txBody>
          <a:bodyPr spcFirstLastPara="1" wrap="square" lIns="91425" tIns="91425" rIns="91425" bIns="91425" anchor="t" anchorCtr="0">
            <a:noAutofit/>
          </a:bodyPr>
          <a:lstStyle/>
          <a:p>
            <a:pPr algn="l" fontAlgn="base">
              <a:buFont typeface="Wingdings" panose="05000000000000000000" pitchFamily="2" charset="2"/>
              <a:buChar char="q"/>
            </a:pPr>
            <a:r>
              <a:rPr lang="en-US" b="1" i="0" dirty="0">
                <a:effectLst/>
                <a:latin typeface="inherit"/>
              </a:rPr>
              <a:t>Defects and Downtime</a:t>
            </a:r>
            <a:r>
              <a:rPr lang="en-US" b="0" i="0" dirty="0">
                <a:effectLst/>
                <a:latin typeface="inherit"/>
              </a:rPr>
              <a:t>: Significant downtime is caused by materials from certain vendors, with defects categorized as "Impact" causing the highest operational delays, averaging 27 minutes.</a:t>
            </a:r>
          </a:p>
          <a:p>
            <a:pPr algn="l" fontAlgn="base">
              <a:buFont typeface="Wingdings" panose="05000000000000000000" pitchFamily="2" charset="2"/>
              <a:buChar char="q"/>
            </a:pPr>
            <a:endParaRPr lang="en-US" b="0" i="0" dirty="0">
              <a:effectLst/>
              <a:latin typeface="inherit"/>
            </a:endParaRPr>
          </a:p>
          <a:p>
            <a:pPr algn="l" fontAlgn="base">
              <a:buFont typeface="Wingdings" panose="05000000000000000000" pitchFamily="2" charset="2"/>
              <a:buChar char="q"/>
            </a:pPr>
            <a:r>
              <a:rPr lang="en-US" b="1" i="0" dirty="0">
                <a:effectLst/>
                <a:latin typeface="inherit"/>
              </a:rPr>
              <a:t>Vendor Performance</a:t>
            </a:r>
            <a:r>
              <a:rPr lang="en-US" b="0" i="0" dirty="0">
                <a:effectLst/>
                <a:latin typeface="inherit"/>
              </a:rPr>
              <a:t>: Vendors such as </a:t>
            </a:r>
            <a:r>
              <a:rPr lang="en-US" b="0" i="0" dirty="0" err="1">
                <a:effectLst/>
                <a:latin typeface="inherit"/>
              </a:rPr>
              <a:t>Dentocity</a:t>
            </a:r>
            <a:r>
              <a:rPr lang="en-US" b="0" i="0" dirty="0">
                <a:effectLst/>
                <a:latin typeface="inherit"/>
              </a:rPr>
              <a:t> and </a:t>
            </a:r>
            <a:r>
              <a:rPr lang="en-US" b="0" i="0" dirty="0" err="1">
                <a:effectLst/>
                <a:latin typeface="inherit"/>
              </a:rPr>
              <a:t>Quotelane</a:t>
            </a:r>
            <a:r>
              <a:rPr lang="en-US" b="0" i="0" dirty="0">
                <a:effectLst/>
                <a:latin typeface="inherit"/>
              </a:rPr>
              <a:t> contribute the highest number of defects, while </a:t>
            </a:r>
            <a:r>
              <a:rPr lang="en-US" b="0" i="0" dirty="0" err="1">
                <a:effectLst/>
                <a:latin typeface="inherit"/>
              </a:rPr>
              <a:t>Plustax</a:t>
            </a:r>
            <a:r>
              <a:rPr lang="en-US" b="0" i="0" dirty="0">
                <a:effectLst/>
                <a:latin typeface="inherit"/>
              </a:rPr>
              <a:t> and </a:t>
            </a:r>
            <a:r>
              <a:rPr lang="en-US" b="0" i="0" dirty="0" err="1">
                <a:effectLst/>
                <a:latin typeface="inherit"/>
              </a:rPr>
              <a:t>Solholdings</a:t>
            </a:r>
            <a:r>
              <a:rPr lang="en-US" b="0" i="0" dirty="0">
                <a:effectLst/>
                <a:latin typeface="inherit"/>
              </a:rPr>
              <a:t> have the highest downtime, indicating their materials lead to longer operational interruptions.</a:t>
            </a:r>
          </a:p>
          <a:p>
            <a:pPr algn="l" fontAlgn="base">
              <a:buFont typeface="Wingdings" panose="05000000000000000000" pitchFamily="2" charset="2"/>
              <a:buChar char="q"/>
            </a:pPr>
            <a:endParaRPr lang="en-US" b="0" i="0" dirty="0">
              <a:effectLst/>
              <a:latin typeface="inherit"/>
            </a:endParaRPr>
          </a:p>
          <a:p>
            <a:pPr algn="l" fontAlgn="base">
              <a:buFont typeface="Wingdings" panose="05000000000000000000" pitchFamily="2" charset="2"/>
              <a:buChar char="q"/>
            </a:pPr>
            <a:r>
              <a:rPr lang="en-US" b="1" i="0" dirty="0">
                <a:effectLst/>
                <a:latin typeface="inherit"/>
              </a:rPr>
              <a:t>Material Types</a:t>
            </a:r>
            <a:r>
              <a:rPr lang="en-US" b="0" i="0" dirty="0">
                <a:effectLst/>
                <a:latin typeface="inherit"/>
              </a:rPr>
              <a:t>: Corrugated materials contribute the most to downtime, while raw materials show minimal disruption.</a:t>
            </a:r>
          </a:p>
          <a:p>
            <a:pPr algn="l" fontAlgn="base">
              <a:buFont typeface="Wingdings" panose="05000000000000000000" pitchFamily="2" charset="2"/>
              <a:buChar char="q"/>
            </a:pPr>
            <a:endParaRPr lang="en-US" b="0" i="0" dirty="0">
              <a:effectLst/>
              <a:latin typeface="inherit"/>
            </a:endParaRPr>
          </a:p>
          <a:p>
            <a:pPr algn="l" fontAlgn="base">
              <a:buFont typeface="Wingdings" panose="05000000000000000000" pitchFamily="2" charset="2"/>
              <a:buChar char="q"/>
            </a:pPr>
            <a:r>
              <a:rPr lang="en-US" b="1" i="0" dirty="0">
                <a:effectLst/>
                <a:latin typeface="inherit"/>
              </a:rPr>
              <a:t>State-Level Analysis</a:t>
            </a:r>
            <a:r>
              <a:rPr lang="en-US" b="0" i="0" dirty="0">
                <a:effectLst/>
                <a:latin typeface="inherit"/>
              </a:rPr>
              <a:t>: Iowa and Ohio exhibit the highest downtime, while Illinois leads in defect quantity, indicating regional differences in quality and efficiency.</a:t>
            </a:r>
          </a:p>
        </p:txBody>
      </p:sp>
      <p:pic>
        <p:nvPicPr>
          <p:cNvPr id="2" name="Picture 1" descr="A logo of a globe with a graduation cap&#10;&#10;Description automatically generated">
            <a:extLst>
              <a:ext uri="{FF2B5EF4-FFF2-40B4-BE49-F238E27FC236}">
                <a16:creationId xmlns:a16="http://schemas.microsoft.com/office/drawing/2014/main" id="{54031101-F2A5-77E0-4775-3FD0489F79B5}"/>
              </a:ext>
            </a:extLst>
          </p:cNvPr>
          <p:cNvPicPr>
            <a:picLocks noChangeAspect="1"/>
          </p:cNvPicPr>
          <p:nvPr/>
        </p:nvPicPr>
        <p:blipFill>
          <a:blip r:embed="rId3"/>
          <a:srcRect b="15583"/>
          <a:stretch/>
        </p:blipFill>
        <p:spPr>
          <a:xfrm>
            <a:off x="8576399" y="4681954"/>
            <a:ext cx="491400" cy="381366"/>
          </a:xfrm>
          <a:prstGeom prst="rect">
            <a:avLst/>
          </a:prstGeom>
        </p:spPr>
      </p:pic>
    </p:spTree>
    <p:extLst>
      <p:ext uri="{BB962C8B-B14F-4D97-AF65-F5344CB8AC3E}">
        <p14:creationId xmlns:p14="http://schemas.microsoft.com/office/powerpoint/2010/main" val="3214867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8" name="Google Shape;268;p40"/>
          <p:cNvSpPr txBox="1">
            <a:spLocks noGrp="1"/>
          </p:cNvSpPr>
          <p:nvPr>
            <p:ph type="subTitle" idx="2"/>
          </p:nvPr>
        </p:nvSpPr>
        <p:spPr>
          <a:xfrm>
            <a:off x="416257" y="445725"/>
            <a:ext cx="8160142" cy="4252050"/>
          </a:xfrm>
          <a:prstGeom prst="rect">
            <a:avLst/>
          </a:prstGeom>
        </p:spPr>
        <p:txBody>
          <a:bodyPr spcFirstLastPara="1" wrap="square" lIns="91425" tIns="91425" rIns="91425" bIns="91425" anchor="t" anchorCtr="0">
            <a:noAutofit/>
          </a:bodyPr>
          <a:lstStyle/>
          <a:p>
            <a:pPr algn="just" fontAlgn="base">
              <a:buFont typeface="Wingdings" panose="05000000000000000000" pitchFamily="2" charset="2"/>
              <a:buChar char="q"/>
            </a:pPr>
            <a:r>
              <a:rPr lang="en-US" sz="1200" b="0" i="0" dirty="0">
                <a:effectLst/>
                <a:latin typeface="inherit"/>
              </a:rPr>
              <a:t>Data Cleaning and Preparation:</a:t>
            </a:r>
          </a:p>
          <a:p>
            <a:pPr marL="596900" lvl="1" indent="0" algn="just" fontAlgn="base"/>
            <a:r>
              <a:rPr lang="en-US" sz="1200" b="0" i="0" dirty="0">
                <a:effectLst/>
                <a:latin typeface="inherit"/>
              </a:rPr>
              <a:t>Python: Used for data manipulation tasks, including handling missing values and standardizing data.</a:t>
            </a:r>
          </a:p>
          <a:p>
            <a:pPr marL="596900" lvl="1" indent="0" algn="just" fontAlgn="base"/>
            <a:r>
              <a:rPr lang="en-US" sz="1200" b="0" i="0" dirty="0">
                <a:effectLst/>
                <a:latin typeface="inherit"/>
              </a:rPr>
              <a:t>Pandas: Employed for reading, processing, and exporting datasets.</a:t>
            </a:r>
          </a:p>
          <a:p>
            <a:pPr marL="768350" lvl="1" indent="-171450" algn="just" fontAlgn="base">
              <a:buFont typeface="Wingdings" panose="05000000000000000000" pitchFamily="2" charset="2"/>
              <a:buChar char="q"/>
            </a:pPr>
            <a:endParaRPr lang="en-US" sz="1200" b="0" i="0" dirty="0">
              <a:effectLst/>
              <a:latin typeface="inherit"/>
            </a:endParaRPr>
          </a:p>
          <a:p>
            <a:pPr algn="just" fontAlgn="base">
              <a:buFont typeface="Wingdings" panose="05000000000000000000" pitchFamily="2" charset="2"/>
              <a:buChar char="q"/>
            </a:pPr>
            <a:r>
              <a:rPr lang="en-US" sz="1200" b="0" i="0" dirty="0">
                <a:effectLst/>
                <a:latin typeface="inherit"/>
              </a:rPr>
              <a:t>Database and SQL:</a:t>
            </a:r>
          </a:p>
          <a:p>
            <a:pPr marL="596900" lvl="1" indent="0" algn="just" fontAlgn="base"/>
            <a:r>
              <a:rPr lang="en-US" sz="1200" b="0" i="0" dirty="0">
                <a:effectLst/>
                <a:latin typeface="inherit"/>
              </a:rPr>
              <a:t>PostgreSQL/SQL: SQL queries were used to clean and transform data, create new tables, and insert data into the database.</a:t>
            </a:r>
          </a:p>
          <a:p>
            <a:pPr marL="768350" lvl="1" indent="-171450" algn="just" fontAlgn="base">
              <a:buFont typeface="Wingdings" panose="05000000000000000000" pitchFamily="2" charset="2"/>
              <a:buChar char="q"/>
            </a:pPr>
            <a:endParaRPr lang="en-US" sz="1200" dirty="0">
              <a:latin typeface="inherit"/>
            </a:endParaRPr>
          </a:p>
          <a:p>
            <a:pPr marL="311150" indent="-171450" algn="just" fontAlgn="base">
              <a:buFont typeface="Wingdings" panose="05000000000000000000" pitchFamily="2" charset="2"/>
              <a:buChar char="q"/>
            </a:pPr>
            <a:r>
              <a:rPr lang="en-US" sz="1200" b="0" i="0" dirty="0">
                <a:effectLst/>
                <a:latin typeface="inherit"/>
              </a:rPr>
              <a:t>Outlier Detection:</a:t>
            </a:r>
          </a:p>
          <a:p>
            <a:pPr marL="596900" lvl="1" indent="0" algn="just" fontAlgn="base"/>
            <a:r>
              <a:rPr lang="en-US" sz="1200" b="0" i="0" dirty="0" err="1">
                <a:effectLst/>
                <a:latin typeface="inherit"/>
              </a:rPr>
              <a:t>Winsorization</a:t>
            </a:r>
            <a:r>
              <a:rPr lang="en-US" sz="1200" b="0" i="0" dirty="0">
                <a:effectLst/>
                <a:latin typeface="inherit"/>
              </a:rPr>
              <a:t> (with Python and </a:t>
            </a:r>
            <a:r>
              <a:rPr lang="en-US" sz="1200" b="0" i="0" dirty="0" err="1">
                <a:effectLst/>
                <a:latin typeface="inherit"/>
              </a:rPr>
              <a:t>Scipy</a:t>
            </a:r>
            <a:r>
              <a:rPr lang="en-US" sz="1200" b="0" i="0" dirty="0">
                <a:effectLst/>
                <a:latin typeface="inherit"/>
              </a:rPr>
              <a:t>) was applied to handle outliers in defect and downtime data.</a:t>
            </a:r>
          </a:p>
          <a:p>
            <a:pPr marL="768350" lvl="1" indent="-171450" algn="just" fontAlgn="base">
              <a:buFont typeface="Wingdings" panose="05000000000000000000" pitchFamily="2" charset="2"/>
              <a:buChar char="q"/>
            </a:pPr>
            <a:endParaRPr lang="en-US" sz="1200" b="0" i="0" dirty="0">
              <a:effectLst/>
              <a:latin typeface="inherit"/>
            </a:endParaRPr>
          </a:p>
          <a:p>
            <a:pPr marL="311150" indent="-171450" algn="just" fontAlgn="base">
              <a:buFont typeface="Wingdings" panose="05000000000000000000" pitchFamily="2" charset="2"/>
              <a:buChar char="q"/>
            </a:pPr>
            <a:r>
              <a:rPr lang="en-US" sz="1200" b="0" i="0" dirty="0">
                <a:effectLst/>
                <a:latin typeface="inherit"/>
              </a:rPr>
              <a:t>Data Modeling:</a:t>
            </a:r>
          </a:p>
          <a:p>
            <a:pPr marL="596900" lvl="1" indent="0" algn="just" fontAlgn="base"/>
            <a:r>
              <a:rPr lang="en-US" sz="1200" b="0" i="0" dirty="0">
                <a:effectLst/>
                <a:latin typeface="inherit"/>
              </a:rPr>
              <a:t>ERD (Entity Relationship Diagrams): Used to visualize relationships between data entities like defects, vendors, and plants.</a:t>
            </a:r>
          </a:p>
          <a:p>
            <a:pPr marL="768350" lvl="1" indent="-171450" algn="just" fontAlgn="base">
              <a:buFont typeface="Wingdings" panose="05000000000000000000" pitchFamily="2" charset="2"/>
              <a:buChar char="q"/>
            </a:pPr>
            <a:endParaRPr lang="en-US" sz="1200" b="0" i="0" dirty="0">
              <a:effectLst/>
              <a:latin typeface="inherit"/>
            </a:endParaRPr>
          </a:p>
          <a:p>
            <a:pPr algn="just" fontAlgn="base">
              <a:buFont typeface="Wingdings" panose="05000000000000000000" pitchFamily="2" charset="2"/>
              <a:buChar char="q"/>
            </a:pPr>
            <a:r>
              <a:rPr lang="en-US" sz="1200" b="0" i="0" dirty="0">
                <a:effectLst/>
                <a:latin typeface="inherit"/>
              </a:rPr>
              <a:t>Data Prediction:</a:t>
            </a:r>
          </a:p>
          <a:p>
            <a:pPr marL="596900" lvl="1" indent="0" algn="just" fontAlgn="base"/>
            <a:r>
              <a:rPr lang="en-US" sz="1200" b="0" i="0" dirty="0">
                <a:effectLst/>
                <a:latin typeface="inherit"/>
              </a:rPr>
              <a:t>Support Vector Machine (SVM): A machine learning model used for defect classification, supported by Scikit-Learn for preprocessing tasks like label encoding and standardization.</a:t>
            </a:r>
          </a:p>
          <a:p>
            <a:pPr marL="768350" lvl="1" indent="-171450" algn="just" fontAlgn="base">
              <a:buFont typeface="Wingdings" panose="05000000000000000000" pitchFamily="2" charset="2"/>
              <a:buChar char="q"/>
            </a:pPr>
            <a:endParaRPr lang="en-US" sz="1200" b="0" i="0" dirty="0">
              <a:effectLst/>
              <a:latin typeface="inherit"/>
            </a:endParaRPr>
          </a:p>
          <a:p>
            <a:pPr algn="just" fontAlgn="base">
              <a:buFont typeface="Wingdings" panose="05000000000000000000" pitchFamily="2" charset="2"/>
              <a:buChar char="q"/>
            </a:pPr>
            <a:r>
              <a:rPr lang="en-US" sz="1200" b="0" i="0" dirty="0">
                <a:effectLst/>
                <a:latin typeface="inherit"/>
              </a:rPr>
              <a:t>Data Visualization:</a:t>
            </a:r>
          </a:p>
          <a:p>
            <a:pPr marL="596900" lvl="1" indent="0" algn="just" fontAlgn="base"/>
            <a:r>
              <a:rPr lang="en-US" sz="1200" b="0" i="0" dirty="0">
                <a:effectLst/>
                <a:latin typeface="inherit"/>
              </a:rPr>
              <a:t>Dashboards (e.g., Tableau): Likely used for interactive reporting on key performance metrics.</a:t>
            </a:r>
          </a:p>
        </p:txBody>
      </p:sp>
      <p:pic>
        <p:nvPicPr>
          <p:cNvPr id="2" name="Picture 1" descr="A logo of a globe with a graduation cap&#10;&#10;Description automatically generated">
            <a:extLst>
              <a:ext uri="{FF2B5EF4-FFF2-40B4-BE49-F238E27FC236}">
                <a16:creationId xmlns:a16="http://schemas.microsoft.com/office/drawing/2014/main" id="{54031101-F2A5-77E0-4775-3FD0489F79B5}"/>
              </a:ext>
            </a:extLst>
          </p:cNvPr>
          <p:cNvPicPr>
            <a:picLocks noChangeAspect="1"/>
          </p:cNvPicPr>
          <p:nvPr/>
        </p:nvPicPr>
        <p:blipFill>
          <a:blip r:embed="rId3"/>
          <a:srcRect b="15583"/>
          <a:stretch/>
        </p:blipFill>
        <p:spPr>
          <a:xfrm>
            <a:off x="8576399" y="4681954"/>
            <a:ext cx="491400" cy="381366"/>
          </a:xfrm>
          <a:prstGeom prst="rect">
            <a:avLst/>
          </a:prstGeom>
        </p:spPr>
      </p:pic>
    </p:spTree>
    <p:extLst>
      <p:ext uri="{BB962C8B-B14F-4D97-AF65-F5344CB8AC3E}">
        <p14:creationId xmlns:p14="http://schemas.microsoft.com/office/powerpoint/2010/main" val="4009930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60"/>
          <p:cNvSpPr/>
          <p:nvPr/>
        </p:nvSpPr>
        <p:spPr>
          <a:xfrm>
            <a:off x="2756925" y="1576725"/>
            <a:ext cx="6387000" cy="3538800"/>
          </a:xfrm>
          <a:prstGeom prst="rect">
            <a:avLst/>
          </a:prstGeom>
          <a:solidFill>
            <a:srgbClr val="222525">
              <a:alpha val="7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60"/>
          <p:cNvSpPr txBox="1">
            <a:spLocks noGrp="1"/>
          </p:cNvSpPr>
          <p:nvPr>
            <p:ph type="title"/>
          </p:nvPr>
        </p:nvSpPr>
        <p:spPr>
          <a:xfrm>
            <a:off x="3454075" y="3708626"/>
            <a:ext cx="4976700" cy="970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Technical</a:t>
            </a:r>
            <a:br>
              <a:rPr lang="en" dirty="0"/>
            </a:br>
            <a:r>
              <a:rPr lang="en" dirty="0"/>
              <a:t>Report</a:t>
            </a:r>
            <a:endParaRPr dirty="0"/>
          </a:p>
        </p:txBody>
      </p:sp>
      <p:sp>
        <p:nvSpPr>
          <p:cNvPr id="559" name="Google Shape;559;p60"/>
          <p:cNvSpPr txBox="1">
            <a:spLocks noGrp="1"/>
          </p:cNvSpPr>
          <p:nvPr>
            <p:ph type="title" idx="2"/>
          </p:nvPr>
        </p:nvSpPr>
        <p:spPr>
          <a:xfrm>
            <a:off x="6967675" y="2041550"/>
            <a:ext cx="1463100" cy="915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pic>
        <p:nvPicPr>
          <p:cNvPr id="2" name="Picture 1" descr="A logo of a globe with a graduation cap&#10;&#10;Description automatically generated">
            <a:extLst>
              <a:ext uri="{FF2B5EF4-FFF2-40B4-BE49-F238E27FC236}">
                <a16:creationId xmlns:a16="http://schemas.microsoft.com/office/drawing/2014/main" id="{C1CF482A-03E1-ADB0-2DDD-B30C45F28DC9}"/>
              </a:ext>
            </a:extLst>
          </p:cNvPr>
          <p:cNvPicPr>
            <a:picLocks noChangeAspect="1"/>
          </p:cNvPicPr>
          <p:nvPr/>
        </p:nvPicPr>
        <p:blipFill>
          <a:blip r:embed="rId3"/>
          <a:srcRect b="15583"/>
          <a:stretch/>
        </p:blipFill>
        <p:spPr>
          <a:xfrm>
            <a:off x="8576399" y="4681954"/>
            <a:ext cx="491400" cy="381366"/>
          </a:xfrm>
          <a:prstGeom prst="rect">
            <a:avLst/>
          </a:prstGeom>
        </p:spPr>
      </p:pic>
    </p:spTree>
    <p:extLst>
      <p:ext uri="{BB962C8B-B14F-4D97-AF65-F5344CB8AC3E}">
        <p14:creationId xmlns:p14="http://schemas.microsoft.com/office/powerpoint/2010/main" val="314221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Special shoutout </a:t>
            </a:r>
            <a:endParaRPr dirty="0"/>
          </a:p>
        </p:txBody>
      </p:sp>
      <p:sp>
        <p:nvSpPr>
          <p:cNvPr id="268" name="Google Shape;268;p40"/>
          <p:cNvSpPr txBox="1">
            <a:spLocks noGrp="1"/>
          </p:cNvSpPr>
          <p:nvPr>
            <p:ph type="subTitle" idx="2"/>
          </p:nvPr>
        </p:nvSpPr>
        <p:spPr>
          <a:xfrm>
            <a:off x="1006243" y="2953834"/>
            <a:ext cx="7131512" cy="1537677"/>
          </a:xfrm>
          <a:prstGeom prst="rect">
            <a:avLst/>
          </a:prstGeom>
        </p:spPr>
        <p:txBody>
          <a:bodyPr spcFirstLastPara="1" wrap="square" lIns="91425" tIns="91425" rIns="91425" bIns="91425" anchor="t" anchorCtr="0">
            <a:noAutofit/>
          </a:bodyPr>
          <a:lstStyle/>
          <a:p>
            <a:pPr marL="139700" indent="0" algn="justLow" fontAlgn="base"/>
            <a:r>
              <a:rPr lang="en-US" b="0" i="0" dirty="0">
                <a:effectLst/>
                <a:latin typeface="Sofia Sans Semi Condensed" panose="020B0604020202020204" charset="0"/>
              </a:rPr>
              <a:t>At the end we want to extend our heartfelt gratitude to Eng. Yasser Abdulrahman for being an exceptional instructor. Your passion for teaching has made a tremendous impact on our learning journey. Your dedication and enthusiasm have truly inspired us, and we are grateful for your shared knowledge and skills.</a:t>
            </a:r>
          </a:p>
          <a:p>
            <a:pPr marL="139700" indent="0" algn="justLow" fontAlgn="base"/>
            <a:endParaRPr lang="en-US" b="0" i="0" dirty="0">
              <a:effectLst/>
              <a:latin typeface="Sofia Sans Semi Condensed" panose="020B0604020202020204" charset="0"/>
            </a:endParaRPr>
          </a:p>
          <a:p>
            <a:pPr marL="139700" indent="0" algn="ctr" fontAlgn="base"/>
            <a:r>
              <a:rPr lang="en-US" i="0" dirty="0">
                <a:solidFill>
                  <a:schemeClr val="accent1"/>
                </a:solidFill>
                <a:effectLst/>
                <a:latin typeface="Sofia Sans Semi Condensed" panose="020B0604020202020204" charset="0"/>
              </a:rPr>
              <a:t>“ </a:t>
            </a:r>
            <a:r>
              <a:rPr lang="en-US" b="1" i="0" dirty="0">
                <a:solidFill>
                  <a:schemeClr val="accent1"/>
                </a:solidFill>
                <a:effectLst/>
                <a:latin typeface="Sofia Sans Semi Condensed" panose="020B0604020202020204" charset="0"/>
              </a:rPr>
              <a:t>Thanks for being such an extraordinary mentor! </a:t>
            </a:r>
            <a:r>
              <a:rPr lang="en-US" i="0" dirty="0">
                <a:solidFill>
                  <a:schemeClr val="accent1"/>
                </a:solidFill>
                <a:effectLst/>
                <a:latin typeface="Sofia Sans Semi Condensed" panose="020B0604020202020204" charset="0"/>
              </a:rPr>
              <a:t>”</a:t>
            </a:r>
            <a:endParaRPr lang="en-US" dirty="0">
              <a:solidFill>
                <a:schemeClr val="accent1"/>
              </a:solidFill>
              <a:latin typeface="Sofia Sans Semi Condensed" panose="020B0604020202020204" charset="0"/>
            </a:endParaRPr>
          </a:p>
        </p:txBody>
      </p:sp>
      <p:pic>
        <p:nvPicPr>
          <p:cNvPr id="2" name="Picture 1" descr="A logo of a globe with a graduation cap&#10;&#10;Description automatically generated">
            <a:extLst>
              <a:ext uri="{FF2B5EF4-FFF2-40B4-BE49-F238E27FC236}">
                <a16:creationId xmlns:a16="http://schemas.microsoft.com/office/drawing/2014/main" id="{54031101-F2A5-77E0-4775-3FD0489F79B5}"/>
              </a:ext>
            </a:extLst>
          </p:cNvPr>
          <p:cNvPicPr>
            <a:picLocks noChangeAspect="1"/>
          </p:cNvPicPr>
          <p:nvPr/>
        </p:nvPicPr>
        <p:blipFill>
          <a:blip r:embed="rId3"/>
          <a:srcRect b="15583"/>
          <a:stretch/>
        </p:blipFill>
        <p:spPr>
          <a:xfrm>
            <a:off x="8576399" y="4681954"/>
            <a:ext cx="491400" cy="381366"/>
          </a:xfrm>
          <a:prstGeom prst="rect">
            <a:avLst/>
          </a:prstGeom>
        </p:spPr>
      </p:pic>
      <p:pic>
        <p:nvPicPr>
          <p:cNvPr id="4" name="Picture 3" descr="A person smiling for the camera&#10;&#10;Description automatically generated">
            <a:extLst>
              <a:ext uri="{FF2B5EF4-FFF2-40B4-BE49-F238E27FC236}">
                <a16:creationId xmlns:a16="http://schemas.microsoft.com/office/drawing/2014/main" id="{77FC8F48-9B51-1FAF-E8EA-B56001271BE1}"/>
              </a:ext>
            </a:extLst>
          </p:cNvPr>
          <p:cNvPicPr>
            <a:picLocks noChangeAspect="1"/>
          </p:cNvPicPr>
          <p:nvPr/>
        </p:nvPicPr>
        <p:blipFill>
          <a:blip r:embed="rId4">
            <a:alphaModFix/>
          </a:blip>
          <a:stretch>
            <a:fillRect/>
          </a:stretch>
        </p:blipFill>
        <p:spPr>
          <a:xfrm>
            <a:off x="3733316" y="1224771"/>
            <a:ext cx="1677365" cy="1677365"/>
          </a:xfrm>
          <a:prstGeom prst="ellipse">
            <a:avLst/>
          </a:prstGeom>
          <a:noFill/>
          <a:ln w="9525" cap="flat" cmpd="sng">
            <a:solidFill>
              <a:schemeClr val="accent1"/>
            </a:solidFill>
            <a:prstDash val="solid"/>
            <a:round/>
            <a:headEnd type="none" w="sm" len="sm"/>
            <a:tailEnd type="none" w="sm" len="sm"/>
          </a:ln>
          <a:effectLst>
            <a:glow rad="76200">
              <a:schemeClr val="accent1">
                <a:satMod val="175000"/>
                <a:alpha val="24000"/>
              </a:schemeClr>
            </a:glow>
          </a:effectLst>
        </p:spPr>
      </p:pic>
    </p:spTree>
    <p:extLst>
      <p:ext uri="{BB962C8B-B14F-4D97-AF65-F5344CB8AC3E}">
        <p14:creationId xmlns:p14="http://schemas.microsoft.com/office/powerpoint/2010/main" val="2426051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8"/>
          <p:cNvSpPr/>
          <p:nvPr/>
        </p:nvSpPr>
        <p:spPr>
          <a:xfrm>
            <a:off x="2422478" y="0"/>
            <a:ext cx="4442346" cy="3844757"/>
          </a:xfrm>
          <a:prstGeom prst="rect">
            <a:avLst/>
          </a:prstGeom>
          <a:solidFill>
            <a:srgbClr val="222525">
              <a:alpha val="7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673;p69">
            <a:extLst>
              <a:ext uri="{FF2B5EF4-FFF2-40B4-BE49-F238E27FC236}">
                <a16:creationId xmlns:a16="http://schemas.microsoft.com/office/drawing/2014/main" id="{5FA82E40-3D23-A4B5-864A-A673ED3A5AB3}"/>
              </a:ext>
            </a:extLst>
          </p:cNvPr>
          <p:cNvSpPr txBox="1">
            <a:spLocks noGrp="1"/>
          </p:cNvSpPr>
          <p:nvPr>
            <p:ph type="title"/>
          </p:nvPr>
        </p:nvSpPr>
        <p:spPr>
          <a:xfrm>
            <a:off x="1477637" y="240043"/>
            <a:ext cx="6188725"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400" dirty="0"/>
              <a:t>Thanks!</a:t>
            </a:r>
            <a:endParaRPr sz="5400" dirty="0"/>
          </a:p>
        </p:txBody>
      </p:sp>
      <p:grpSp>
        <p:nvGrpSpPr>
          <p:cNvPr id="13" name="Google Shape;682;p69">
            <a:extLst>
              <a:ext uri="{FF2B5EF4-FFF2-40B4-BE49-F238E27FC236}">
                <a16:creationId xmlns:a16="http://schemas.microsoft.com/office/drawing/2014/main" id="{CBA4FC01-72AC-E7B4-C417-44295AA10C55}"/>
              </a:ext>
            </a:extLst>
          </p:cNvPr>
          <p:cNvGrpSpPr/>
          <p:nvPr/>
        </p:nvGrpSpPr>
        <p:grpSpPr>
          <a:xfrm>
            <a:off x="4399518" y="2418974"/>
            <a:ext cx="344961" cy="344604"/>
            <a:chOff x="3752358" y="3817349"/>
            <a:chExt cx="346056" cy="345674"/>
          </a:xfrm>
        </p:grpSpPr>
        <p:sp>
          <p:nvSpPr>
            <p:cNvPr id="14" name="Google Shape;683;p69">
              <a:extLst>
                <a:ext uri="{FF2B5EF4-FFF2-40B4-BE49-F238E27FC236}">
                  <a16:creationId xmlns:a16="http://schemas.microsoft.com/office/drawing/2014/main" id="{F22FFA94-63F4-93D0-69FC-A7C0150BD271}"/>
                </a:ext>
              </a:extLst>
            </p:cNvPr>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1"/>
                </a:solidFill>
              </a:endParaRPr>
            </a:p>
          </p:txBody>
        </p:sp>
        <p:sp>
          <p:nvSpPr>
            <p:cNvPr id="15" name="Google Shape;684;p69">
              <a:extLst>
                <a:ext uri="{FF2B5EF4-FFF2-40B4-BE49-F238E27FC236}">
                  <a16:creationId xmlns:a16="http://schemas.microsoft.com/office/drawing/2014/main" id="{4EB79015-611B-D6D2-408B-1F4A3D9951F8}"/>
                </a:ext>
              </a:extLst>
            </p:cNvPr>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1"/>
                </a:solidFill>
              </a:endParaRPr>
            </a:p>
          </p:txBody>
        </p:sp>
        <p:sp>
          <p:nvSpPr>
            <p:cNvPr id="16" name="Google Shape;685;p69">
              <a:extLst>
                <a:ext uri="{FF2B5EF4-FFF2-40B4-BE49-F238E27FC236}">
                  <a16:creationId xmlns:a16="http://schemas.microsoft.com/office/drawing/2014/main" id="{FE0541AE-5DAC-8CB4-C3C3-7DFBE48F8019}"/>
                </a:ext>
              </a:extLst>
            </p:cNvPr>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1"/>
                </a:solidFill>
              </a:endParaRPr>
            </a:p>
          </p:txBody>
        </p:sp>
        <p:sp>
          <p:nvSpPr>
            <p:cNvPr id="17" name="Google Shape;686;p69">
              <a:extLst>
                <a:ext uri="{FF2B5EF4-FFF2-40B4-BE49-F238E27FC236}">
                  <a16:creationId xmlns:a16="http://schemas.microsoft.com/office/drawing/2014/main" id="{C4096F3C-D843-C3A3-8DB8-1A0417FA2B54}"/>
                </a:ext>
              </a:extLst>
            </p:cNvPr>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1"/>
                </a:solidFill>
              </a:endParaRPr>
            </a:p>
          </p:txBody>
        </p:sp>
      </p:grpSp>
      <p:sp>
        <p:nvSpPr>
          <p:cNvPr id="18" name="TextBox 17">
            <a:hlinkClick r:id="rId3"/>
            <a:extLst>
              <a:ext uri="{FF2B5EF4-FFF2-40B4-BE49-F238E27FC236}">
                <a16:creationId xmlns:a16="http://schemas.microsoft.com/office/drawing/2014/main" id="{0FC7B66C-BC54-1A44-4D0F-565A4F83D093}"/>
              </a:ext>
            </a:extLst>
          </p:cNvPr>
          <p:cNvSpPr txBox="1"/>
          <p:nvPr/>
        </p:nvSpPr>
        <p:spPr>
          <a:xfrm>
            <a:off x="3745475" y="2793349"/>
            <a:ext cx="1653048" cy="523220"/>
          </a:xfrm>
          <a:prstGeom prst="rect">
            <a:avLst/>
          </a:prstGeom>
          <a:noFill/>
        </p:spPr>
        <p:txBody>
          <a:bodyPr wrap="square">
            <a:spAutoFit/>
          </a:bodyPr>
          <a:lstStyle/>
          <a:p>
            <a:pPr algn="ctr"/>
            <a:r>
              <a:rPr lang="ar-EG" sz="2800" dirty="0">
                <a:solidFill>
                  <a:schemeClr val="accent1"/>
                </a:solidFill>
                <a:latin typeface="Aref Ruqaa" panose="02000503000000000000" pitchFamily="2" charset="-78"/>
                <a:cs typeface="Aref Ruqaa" panose="02000503000000000000" pitchFamily="2" charset="-78"/>
              </a:rPr>
              <a:t>ميم سين</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10" name="Google Shape;212;p35">
            <a:extLst>
              <a:ext uri="{FF2B5EF4-FFF2-40B4-BE49-F238E27FC236}">
                <a16:creationId xmlns:a16="http://schemas.microsoft.com/office/drawing/2014/main" id="{0ED4DD06-0CF9-05C1-9004-AFDBCEF2CE06}"/>
              </a:ext>
            </a:extLst>
          </p:cNvPr>
          <p:cNvSpPr/>
          <p:nvPr/>
        </p:nvSpPr>
        <p:spPr>
          <a:xfrm>
            <a:off x="279779" y="388962"/>
            <a:ext cx="8598090" cy="44082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4;p35">
            <a:extLst>
              <a:ext uri="{FF2B5EF4-FFF2-40B4-BE49-F238E27FC236}">
                <a16:creationId xmlns:a16="http://schemas.microsoft.com/office/drawing/2014/main" id="{A72FAC0A-7FFC-3862-39FC-4E6EF468AB47}"/>
              </a:ext>
            </a:extLst>
          </p:cNvPr>
          <p:cNvSpPr txBox="1">
            <a:spLocks noGrp="1"/>
          </p:cNvSpPr>
          <p:nvPr>
            <p:ph type="subTitle" idx="1"/>
          </p:nvPr>
        </p:nvSpPr>
        <p:spPr>
          <a:xfrm>
            <a:off x="2562894" y="116811"/>
            <a:ext cx="4018162" cy="475800"/>
          </a:xfrm>
          <a:prstGeom prst="rect">
            <a:avLst/>
          </a:prstGeom>
        </p:spPr>
        <p:txBody>
          <a:bodyPr spcFirstLastPara="1" wrap="square" lIns="91425" tIns="91425" rIns="91425" bIns="91425" anchor="ctr" anchorCtr="0">
            <a:noAutofit/>
          </a:bodyPr>
          <a:lstStyle/>
          <a:p>
            <a:pPr marL="0" indent="0"/>
            <a:r>
              <a:rPr lang="en-US" dirty="0"/>
              <a:t>Table Preparation</a:t>
            </a:r>
          </a:p>
        </p:txBody>
      </p:sp>
      <p:pic>
        <p:nvPicPr>
          <p:cNvPr id="6" name="Picture 5" descr="A logo of a globe with a graduation cap&#10;&#10;Description automatically generated">
            <a:extLst>
              <a:ext uri="{FF2B5EF4-FFF2-40B4-BE49-F238E27FC236}">
                <a16:creationId xmlns:a16="http://schemas.microsoft.com/office/drawing/2014/main" id="{17FC00CE-5477-ECFA-C65A-3543F8D4CF32}"/>
              </a:ext>
            </a:extLst>
          </p:cNvPr>
          <p:cNvPicPr>
            <a:picLocks noChangeAspect="1"/>
          </p:cNvPicPr>
          <p:nvPr/>
        </p:nvPicPr>
        <p:blipFill>
          <a:blip r:embed="rId3"/>
          <a:srcRect b="15583"/>
          <a:stretch/>
        </p:blipFill>
        <p:spPr>
          <a:xfrm>
            <a:off x="8576399" y="4681954"/>
            <a:ext cx="491400" cy="381366"/>
          </a:xfrm>
          <a:prstGeom prst="rect">
            <a:avLst/>
          </a:prstGeom>
        </p:spPr>
      </p:pic>
      <p:pic>
        <p:nvPicPr>
          <p:cNvPr id="4" name="Picture 3">
            <a:extLst>
              <a:ext uri="{FF2B5EF4-FFF2-40B4-BE49-F238E27FC236}">
                <a16:creationId xmlns:a16="http://schemas.microsoft.com/office/drawing/2014/main" id="{5DD5FDEF-3963-BD88-B24E-6608CF1E15E7}"/>
              </a:ext>
            </a:extLst>
          </p:cNvPr>
          <p:cNvPicPr>
            <a:picLocks noChangeAspect="1"/>
          </p:cNvPicPr>
          <p:nvPr/>
        </p:nvPicPr>
        <p:blipFill>
          <a:blip r:embed="rId4"/>
          <a:stretch>
            <a:fillRect/>
          </a:stretch>
        </p:blipFill>
        <p:spPr>
          <a:xfrm>
            <a:off x="448801" y="1110745"/>
            <a:ext cx="1398793" cy="2149767"/>
          </a:xfrm>
          <a:prstGeom prst="rect">
            <a:avLst/>
          </a:prstGeom>
        </p:spPr>
      </p:pic>
      <p:pic>
        <p:nvPicPr>
          <p:cNvPr id="12" name="Picture 11">
            <a:extLst>
              <a:ext uri="{FF2B5EF4-FFF2-40B4-BE49-F238E27FC236}">
                <a16:creationId xmlns:a16="http://schemas.microsoft.com/office/drawing/2014/main" id="{8D8B8A5A-AFB6-8DE8-2E7C-68A1FC7B4519}"/>
              </a:ext>
            </a:extLst>
          </p:cNvPr>
          <p:cNvPicPr>
            <a:picLocks noChangeAspect="1"/>
          </p:cNvPicPr>
          <p:nvPr/>
        </p:nvPicPr>
        <p:blipFill>
          <a:blip r:embed="rId5"/>
          <a:stretch>
            <a:fillRect/>
          </a:stretch>
        </p:blipFill>
        <p:spPr>
          <a:xfrm>
            <a:off x="2654697" y="1110745"/>
            <a:ext cx="1532960" cy="2149766"/>
          </a:xfrm>
          <a:prstGeom prst="rect">
            <a:avLst/>
          </a:prstGeom>
        </p:spPr>
      </p:pic>
      <p:pic>
        <p:nvPicPr>
          <p:cNvPr id="19" name="Graphic 18">
            <a:extLst>
              <a:ext uri="{FF2B5EF4-FFF2-40B4-BE49-F238E27FC236}">
                <a16:creationId xmlns:a16="http://schemas.microsoft.com/office/drawing/2014/main" id="{D2F1D0A7-55A5-38C9-A379-006A4381A54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51434" y="3323846"/>
            <a:ext cx="1144103" cy="909597"/>
          </a:xfrm>
          <a:prstGeom prst="rect">
            <a:avLst/>
          </a:prstGeom>
        </p:spPr>
      </p:pic>
      <p:pic>
        <p:nvPicPr>
          <p:cNvPr id="21" name="Graphic 20">
            <a:extLst>
              <a:ext uri="{FF2B5EF4-FFF2-40B4-BE49-F238E27FC236}">
                <a16:creationId xmlns:a16="http://schemas.microsoft.com/office/drawing/2014/main" id="{4505D4D1-8441-2458-63F2-042F72A30B6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9373" y="3437545"/>
            <a:ext cx="1204364" cy="718130"/>
          </a:xfrm>
          <a:prstGeom prst="rect">
            <a:avLst/>
          </a:prstGeom>
        </p:spPr>
      </p:pic>
      <p:cxnSp>
        <p:nvCxnSpPr>
          <p:cNvPr id="22" name="Google Shape;644;p67">
            <a:extLst>
              <a:ext uri="{FF2B5EF4-FFF2-40B4-BE49-F238E27FC236}">
                <a16:creationId xmlns:a16="http://schemas.microsoft.com/office/drawing/2014/main" id="{ECE1C86E-06B5-0105-62E9-A80780A94949}"/>
              </a:ext>
            </a:extLst>
          </p:cNvPr>
          <p:cNvCxnSpPr>
            <a:cxnSpLocks/>
          </p:cNvCxnSpPr>
          <p:nvPr/>
        </p:nvCxnSpPr>
        <p:spPr>
          <a:xfrm>
            <a:off x="2019869" y="2361035"/>
            <a:ext cx="457200" cy="0"/>
          </a:xfrm>
          <a:prstGeom prst="straightConnector1">
            <a:avLst/>
          </a:prstGeom>
          <a:noFill/>
          <a:ln w="9525" cap="flat" cmpd="sng">
            <a:solidFill>
              <a:schemeClr val="lt2"/>
            </a:solidFill>
            <a:prstDash val="solid"/>
            <a:round/>
            <a:headEnd type="oval" w="med" len="med"/>
            <a:tailEnd type="oval" w="med" len="med"/>
          </a:ln>
        </p:spPr>
      </p:cxnSp>
      <p:sp>
        <p:nvSpPr>
          <p:cNvPr id="27" name="Google Shape;648;p67">
            <a:extLst>
              <a:ext uri="{FF2B5EF4-FFF2-40B4-BE49-F238E27FC236}">
                <a16:creationId xmlns:a16="http://schemas.microsoft.com/office/drawing/2014/main" id="{7515E0FA-0201-2B54-B211-13327D52F6EB}"/>
              </a:ext>
            </a:extLst>
          </p:cNvPr>
          <p:cNvSpPr txBox="1"/>
          <p:nvPr/>
        </p:nvSpPr>
        <p:spPr>
          <a:xfrm>
            <a:off x="4524233" y="1110745"/>
            <a:ext cx="4237629" cy="3305077"/>
          </a:xfrm>
          <a:prstGeom prst="rect">
            <a:avLst/>
          </a:prstGeom>
          <a:solidFill>
            <a:schemeClr val="dk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r>
              <a:rPr lang="en-US" sz="1100" b="0" dirty="0">
                <a:solidFill>
                  <a:srgbClr val="F78C6C"/>
                </a:solidFill>
                <a:effectLst/>
                <a:latin typeface="Consolas" panose="020B0609020204030204" pitchFamily="49" charset="0"/>
              </a:rPr>
              <a:t>CREATE</a:t>
            </a:r>
            <a:r>
              <a:rPr lang="en-US" sz="1100" b="0" dirty="0">
                <a:solidFill>
                  <a:srgbClr val="BABED8"/>
                </a:solidFill>
                <a:effectLst/>
                <a:latin typeface="Consolas" panose="020B0609020204030204" pitchFamily="49" charset="0"/>
              </a:rPr>
              <a:t> </a:t>
            </a:r>
            <a:r>
              <a:rPr lang="en-US" sz="1100" b="0" dirty="0">
                <a:solidFill>
                  <a:srgbClr val="F78C6C"/>
                </a:solidFill>
                <a:effectLst/>
                <a:latin typeface="Consolas" panose="020B0609020204030204" pitchFamily="49" charset="0"/>
              </a:rPr>
              <a:t>TABLE</a:t>
            </a:r>
            <a:r>
              <a:rPr lang="en-US" sz="1100" b="0" dirty="0">
                <a:solidFill>
                  <a:srgbClr val="BABED8"/>
                </a:solidFill>
                <a:effectLst/>
                <a:latin typeface="Consolas" panose="020B0609020204030204" pitchFamily="49" charset="0"/>
              </a:rPr>
              <a:t> </a:t>
            </a:r>
            <a:r>
              <a:rPr lang="en-US" sz="1100" b="0" dirty="0" err="1">
                <a:solidFill>
                  <a:srgbClr val="82AAFF"/>
                </a:solidFill>
                <a:effectLst/>
                <a:latin typeface="Consolas" panose="020B0609020204030204" pitchFamily="49" charset="0"/>
              </a:rPr>
              <a:t>NewPlants</a:t>
            </a:r>
            <a:r>
              <a:rPr lang="en-US" sz="1100" b="0" dirty="0">
                <a:solidFill>
                  <a:srgbClr val="BABED8"/>
                </a:solidFill>
                <a:effectLst/>
                <a:latin typeface="Consolas" panose="020B0609020204030204" pitchFamily="49" charset="0"/>
              </a:rPr>
              <a:t> (</a:t>
            </a:r>
          </a:p>
          <a:p>
            <a:r>
              <a:rPr lang="en-US" sz="1100" b="0" dirty="0">
                <a:solidFill>
                  <a:srgbClr val="BABED8"/>
                </a:solidFill>
                <a:effectLst/>
                <a:latin typeface="Consolas" panose="020B0609020204030204" pitchFamily="49" charset="0"/>
              </a:rPr>
              <a:t>    City </a:t>
            </a:r>
            <a:r>
              <a:rPr lang="en-US" sz="1100" b="0" dirty="0">
                <a:solidFill>
                  <a:srgbClr val="C792EA"/>
                </a:solidFill>
                <a:effectLst/>
                <a:latin typeface="Consolas" panose="020B0609020204030204" pitchFamily="49" charset="0"/>
              </a:rPr>
              <a:t>VARCHAR</a:t>
            </a:r>
            <a:r>
              <a:rPr lang="en-US" sz="1100" b="0" dirty="0">
                <a:solidFill>
                  <a:srgbClr val="BABED8"/>
                </a:solidFill>
                <a:effectLst/>
                <a:latin typeface="Consolas" panose="020B0609020204030204" pitchFamily="49" charset="0"/>
              </a:rPr>
              <a:t>(</a:t>
            </a:r>
            <a:r>
              <a:rPr lang="en-US" sz="1100" b="0" dirty="0">
                <a:solidFill>
                  <a:srgbClr val="F78C6C"/>
                </a:solidFill>
                <a:effectLst/>
                <a:latin typeface="Consolas" panose="020B0609020204030204" pitchFamily="49" charset="0"/>
              </a:rPr>
              <a:t>255</a:t>
            </a:r>
            <a:r>
              <a:rPr lang="en-US" sz="1100" b="0" dirty="0">
                <a:solidFill>
                  <a:srgbClr val="BABED8"/>
                </a:solidFill>
                <a:effectLst/>
                <a:latin typeface="Consolas" panose="020B0609020204030204" pitchFamily="49" charset="0"/>
              </a:rPr>
              <a:t>),</a:t>
            </a:r>
          </a:p>
          <a:p>
            <a:r>
              <a:rPr lang="en-US" sz="1100" b="0" dirty="0">
                <a:solidFill>
                  <a:srgbClr val="BABED8"/>
                </a:solidFill>
                <a:effectLst/>
                <a:latin typeface="Consolas" panose="020B0609020204030204" pitchFamily="49" charset="0"/>
              </a:rPr>
              <a:t>    </a:t>
            </a:r>
            <a:r>
              <a:rPr lang="en-US" sz="1100" b="0" dirty="0">
                <a:solidFill>
                  <a:srgbClr val="F78C6C"/>
                </a:solidFill>
                <a:effectLst/>
                <a:latin typeface="Consolas" panose="020B0609020204030204" pitchFamily="49" charset="0"/>
              </a:rPr>
              <a:t>State</a:t>
            </a:r>
            <a:r>
              <a:rPr lang="en-US" sz="1100" b="0" dirty="0">
                <a:solidFill>
                  <a:srgbClr val="BABED8"/>
                </a:solidFill>
                <a:effectLst/>
                <a:latin typeface="Consolas" panose="020B0609020204030204" pitchFamily="49" charset="0"/>
              </a:rPr>
              <a:t> </a:t>
            </a:r>
            <a:r>
              <a:rPr lang="en-US" sz="1100" b="0" dirty="0">
                <a:solidFill>
                  <a:srgbClr val="C792EA"/>
                </a:solidFill>
                <a:effectLst/>
                <a:latin typeface="Consolas" panose="020B0609020204030204" pitchFamily="49" charset="0"/>
              </a:rPr>
              <a:t>CHAR</a:t>
            </a:r>
            <a:r>
              <a:rPr lang="en-US" sz="1100" b="0" dirty="0">
                <a:solidFill>
                  <a:srgbClr val="BABED8"/>
                </a:solidFill>
                <a:effectLst/>
                <a:latin typeface="Consolas" panose="020B0609020204030204" pitchFamily="49" charset="0"/>
              </a:rPr>
              <a:t>(</a:t>
            </a:r>
            <a:r>
              <a:rPr lang="en-US" sz="1100" b="0" dirty="0">
                <a:solidFill>
                  <a:srgbClr val="F78C6C"/>
                </a:solidFill>
                <a:effectLst/>
                <a:latin typeface="Consolas" panose="020B0609020204030204" pitchFamily="49" charset="0"/>
              </a:rPr>
              <a:t>2</a:t>
            </a:r>
            <a:r>
              <a:rPr lang="en-US" sz="1100" b="0" dirty="0">
                <a:solidFill>
                  <a:srgbClr val="BABED8"/>
                </a:solidFill>
                <a:effectLst/>
                <a:latin typeface="Consolas" panose="020B0609020204030204" pitchFamily="49" charset="0"/>
              </a:rPr>
              <a:t>),</a:t>
            </a:r>
          </a:p>
          <a:p>
            <a:r>
              <a:rPr lang="en-US" sz="1100" b="0" dirty="0">
                <a:solidFill>
                  <a:srgbClr val="BABED8"/>
                </a:solidFill>
                <a:effectLst/>
                <a:latin typeface="Consolas" panose="020B0609020204030204" pitchFamily="49" charset="0"/>
              </a:rPr>
              <a:t>    </a:t>
            </a:r>
            <a:r>
              <a:rPr lang="en-US" sz="1100" b="0" dirty="0" err="1">
                <a:solidFill>
                  <a:srgbClr val="BABED8"/>
                </a:solidFill>
                <a:effectLst/>
                <a:latin typeface="Consolas" panose="020B0609020204030204" pitchFamily="49" charset="0"/>
              </a:rPr>
              <a:t>Plant_ID</a:t>
            </a:r>
            <a:r>
              <a:rPr lang="en-US" sz="1100" b="0" dirty="0">
                <a:solidFill>
                  <a:srgbClr val="BABED8"/>
                </a:solidFill>
                <a:effectLst/>
                <a:latin typeface="Consolas" panose="020B0609020204030204" pitchFamily="49" charset="0"/>
              </a:rPr>
              <a:t> </a:t>
            </a:r>
            <a:r>
              <a:rPr lang="en-US" sz="1100" b="0" dirty="0">
                <a:solidFill>
                  <a:srgbClr val="C792EA"/>
                </a:solidFill>
                <a:effectLst/>
                <a:latin typeface="Consolas" panose="020B0609020204030204" pitchFamily="49" charset="0"/>
              </a:rPr>
              <a:t>INT</a:t>
            </a:r>
            <a:r>
              <a:rPr lang="en-US" sz="1100" b="0" dirty="0">
                <a:solidFill>
                  <a:srgbClr val="BABED8"/>
                </a:solidFill>
                <a:effectLst/>
                <a:latin typeface="Consolas" panose="020B0609020204030204" pitchFamily="49" charset="0"/>
              </a:rPr>
              <a:t> </a:t>
            </a:r>
            <a:r>
              <a:rPr lang="en-US" sz="1100" b="0" dirty="0">
                <a:solidFill>
                  <a:srgbClr val="C792EA"/>
                </a:solidFill>
                <a:effectLst/>
                <a:latin typeface="Consolas" panose="020B0609020204030204" pitchFamily="49" charset="0"/>
              </a:rPr>
              <a:t>PRIMARY KEY</a:t>
            </a:r>
            <a:endParaRPr lang="en-US" sz="1100" b="0" dirty="0">
              <a:solidFill>
                <a:srgbClr val="BABED8"/>
              </a:solidFill>
              <a:effectLst/>
              <a:latin typeface="Consolas" panose="020B0609020204030204" pitchFamily="49" charset="0"/>
            </a:endParaRPr>
          </a:p>
          <a:p>
            <a:r>
              <a:rPr lang="en-US" sz="1100" b="0" dirty="0">
                <a:solidFill>
                  <a:srgbClr val="BABED8"/>
                </a:solidFill>
                <a:effectLst/>
                <a:latin typeface="Consolas" panose="020B0609020204030204" pitchFamily="49" charset="0"/>
              </a:rPr>
              <a:t>);</a:t>
            </a:r>
          </a:p>
          <a:p>
            <a:br>
              <a:rPr lang="en-US" sz="1000" b="0" dirty="0">
                <a:solidFill>
                  <a:srgbClr val="BABED8"/>
                </a:solidFill>
                <a:effectLst/>
                <a:latin typeface="Consolas" panose="020B0609020204030204" pitchFamily="49" charset="0"/>
              </a:rPr>
            </a:br>
            <a:r>
              <a:rPr lang="en-US" sz="1100" b="0" dirty="0">
                <a:solidFill>
                  <a:srgbClr val="F78C6C"/>
                </a:solidFill>
                <a:effectLst/>
                <a:latin typeface="Consolas" panose="020B0609020204030204" pitchFamily="49" charset="0"/>
              </a:rPr>
              <a:t>INSERT INTO</a:t>
            </a:r>
            <a:r>
              <a:rPr lang="en-US" sz="1100" b="0" dirty="0">
                <a:solidFill>
                  <a:srgbClr val="BABED8"/>
                </a:solidFill>
                <a:effectLst/>
                <a:latin typeface="Consolas" panose="020B0609020204030204" pitchFamily="49" charset="0"/>
              </a:rPr>
              <a:t> </a:t>
            </a:r>
            <a:r>
              <a:rPr lang="en-US" sz="1100" b="0" dirty="0" err="1">
                <a:solidFill>
                  <a:srgbClr val="BABED8"/>
                </a:solidFill>
                <a:effectLst/>
                <a:latin typeface="Consolas" panose="020B0609020204030204" pitchFamily="49" charset="0"/>
              </a:rPr>
              <a:t>newplants</a:t>
            </a:r>
            <a:r>
              <a:rPr lang="en-US" sz="1100" b="0" dirty="0">
                <a:solidFill>
                  <a:srgbClr val="BABED8"/>
                </a:solidFill>
                <a:effectLst/>
                <a:latin typeface="Consolas" panose="020B0609020204030204" pitchFamily="49" charset="0"/>
              </a:rPr>
              <a:t> (City, </a:t>
            </a:r>
            <a:r>
              <a:rPr lang="en-US" sz="1100" b="0" dirty="0">
                <a:solidFill>
                  <a:srgbClr val="F78C6C"/>
                </a:solidFill>
                <a:effectLst/>
                <a:latin typeface="Consolas" panose="020B0609020204030204" pitchFamily="49" charset="0"/>
              </a:rPr>
              <a:t>State</a:t>
            </a:r>
            <a:r>
              <a:rPr lang="en-US" sz="1100" b="0" dirty="0">
                <a:solidFill>
                  <a:srgbClr val="BABED8"/>
                </a:solidFill>
                <a:effectLst/>
                <a:latin typeface="Consolas" panose="020B0609020204030204" pitchFamily="49" charset="0"/>
              </a:rPr>
              <a:t>, </a:t>
            </a:r>
            <a:r>
              <a:rPr lang="en-US" sz="1100" b="0" dirty="0" err="1">
                <a:solidFill>
                  <a:srgbClr val="BABED8"/>
                </a:solidFill>
                <a:effectLst/>
                <a:latin typeface="Consolas" panose="020B0609020204030204" pitchFamily="49" charset="0"/>
              </a:rPr>
              <a:t>Plant_ID</a:t>
            </a:r>
            <a:r>
              <a:rPr lang="en-US" sz="1100" b="0" dirty="0">
                <a:solidFill>
                  <a:srgbClr val="BABED8"/>
                </a:solidFill>
                <a:effectLst/>
                <a:latin typeface="Consolas" panose="020B0609020204030204" pitchFamily="49" charset="0"/>
              </a:rPr>
              <a:t>)</a:t>
            </a:r>
          </a:p>
          <a:p>
            <a:r>
              <a:rPr lang="en-US" sz="1100" b="0" dirty="0">
                <a:solidFill>
                  <a:srgbClr val="F78C6C"/>
                </a:solidFill>
                <a:effectLst/>
                <a:latin typeface="Consolas" panose="020B0609020204030204" pitchFamily="49" charset="0"/>
              </a:rPr>
              <a:t>SELECT</a:t>
            </a:r>
            <a:endParaRPr lang="en-US" sz="1100" b="0" dirty="0">
              <a:solidFill>
                <a:srgbClr val="BABED8"/>
              </a:solidFill>
              <a:effectLst/>
              <a:latin typeface="Consolas" panose="020B0609020204030204" pitchFamily="49" charset="0"/>
            </a:endParaRPr>
          </a:p>
          <a:p>
            <a:r>
              <a:rPr lang="en-US" sz="1100" b="0" dirty="0">
                <a:solidFill>
                  <a:srgbClr val="BABED8"/>
                </a:solidFill>
                <a:effectLst/>
                <a:latin typeface="Consolas" panose="020B0609020204030204" pitchFamily="49" charset="0"/>
              </a:rPr>
              <a:t>    SUBSTRING_INDEX(</a:t>
            </a:r>
            <a:r>
              <a:rPr lang="en-US" sz="1100" b="0" dirty="0" err="1">
                <a:solidFill>
                  <a:srgbClr val="BABED8"/>
                </a:solidFill>
                <a:effectLst/>
                <a:latin typeface="Consolas" panose="020B0609020204030204" pitchFamily="49" charset="0"/>
              </a:rPr>
              <a:t>Plant_Name</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a:solidFill>
                  <a:srgbClr val="F78C6C"/>
                </a:solidFill>
                <a:effectLst/>
                <a:latin typeface="Consolas" panose="020B0609020204030204" pitchFamily="49" charset="0"/>
              </a:rPr>
              <a:t>1</a:t>
            </a:r>
            <a:r>
              <a:rPr lang="en-US" sz="1100" b="0" dirty="0">
                <a:solidFill>
                  <a:srgbClr val="BABED8"/>
                </a:solidFill>
                <a:effectLst/>
                <a:latin typeface="Consolas" panose="020B0609020204030204" pitchFamily="49" charset="0"/>
              </a:rPr>
              <a:t>) </a:t>
            </a:r>
            <a:r>
              <a:rPr lang="en-US" sz="1100" b="0" dirty="0">
                <a:solidFill>
                  <a:srgbClr val="F78C6C"/>
                </a:solidFill>
                <a:effectLst/>
                <a:latin typeface="Consolas" panose="020B0609020204030204" pitchFamily="49" charset="0"/>
              </a:rPr>
              <a:t>AS</a:t>
            </a:r>
            <a:r>
              <a:rPr lang="en-US" sz="1100" b="0" dirty="0">
                <a:solidFill>
                  <a:srgbClr val="BABED8"/>
                </a:solidFill>
                <a:effectLst/>
                <a:latin typeface="Consolas" panose="020B0609020204030204" pitchFamily="49" charset="0"/>
              </a:rPr>
              <a:t> City,</a:t>
            </a:r>
          </a:p>
          <a:p>
            <a:r>
              <a:rPr lang="en-US" sz="1100" b="0" dirty="0">
                <a:solidFill>
                  <a:srgbClr val="BABED8"/>
                </a:solidFill>
                <a:effectLst/>
                <a:latin typeface="Consolas" panose="020B0609020204030204" pitchFamily="49" charset="0"/>
              </a:rPr>
              <a:t>    </a:t>
            </a:r>
            <a:r>
              <a:rPr lang="en-US" sz="1100" b="0" dirty="0">
                <a:solidFill>
                  <a:srgbClr val="F78C6C"/>
                </a:solidFill>
                <a:effectLst/>
                <a:latin typeface="Consolas" panose="020B0609020204030204" pitchFamily="49" charset="0"/>
              </a:rPr>
              <a:t>CASE</a:t>
            </a:r>
            <a:endParaRPr lang="en-US" sz="1100" b="0" dirty="0">
              <a:solidFill>
                <a:srgbClr val="BABED8"/>
              </a:solidFill>
              <a:effectLst/>
              <a:latin typeface="Consolas" panose="020B0609020204030204" pitchFamily="49" charset="0"/>
            </a:endParaRPr>
          </a:p>
          <a:p>
            <a:r>
              <a:rPr lang="en-US" sz="1100" b="0" dirty="0">
                <a:solidFill>
                  <a:srgbClr val="BABED8"/>
                </a:solidFill>
                <a:effectLst/>
                <a:latin typeface="Consolas" panose="020B0609020204030204" pitchFamily="49" charset="0"/>
              </a:rPr>
              <a:t>        </a:t>
            </a:r>
            <a:r>
              <a:rPr lang="en-US" sz="1100" b="0" dirty="0">
                <a:solidFill>
                  <a:srgbClr val="F78C6C"/>
                </a:solidFill>
                <a:effectLst/>
                <a:latin typeface="Consolas" panose="020B0609020204030204" pitchFamily="49" charset="0"/>
              </a:rPr>
              <a:t>WHEN</a:t>
            </a:r>
            <a:r>
              <a:rPr lang="en-US" sz="1100" b="0" dirty="0">
                <a:solidFill>
                  <a:srgbClr val="BABED8"/>
                </a:solidFill>
                <a:effectLst/>
                <a:latin typeface="Consolas" panose="020B0609020204030204" pitchFamily="49" charset="0"/>
              </a:rPr>
              <a:t> </a:t>
            </a:r>
            <a:r>
              <a:rPr lang="en-US" sz="1100" b="0" dirty="0" err="1">
                <a:solidFill>
                  <a:srgbClr val="BABED8"/>
                </a:solidFill>
                <a:effectLst/>
                <a:latin typeface="Consolas" panose="020B0609020204030204" pitchFamily="49" charset="0"/>
              </a:rPr>
              <a:t>Plant_Name</a:t>
            </a:r>
            <a:r>
              <a:rPr lang="en-US" sz="1100" b="0" dirty="0">
                <a:solidFill>
                  <a:srgbClr val="BABED8"/>
                </a:solidFill>
                <a:effectLst/>
                <a:latin typeface="Consolas" panose="020B0609020204030204" pitchFamily="49" charset="0"/>
              </a:rPr>
              <a:t> REGEXP </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 [A-Z]</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p>
          <a:p>
            <a:r>
              <a:rPr lang="en-US" sz="1100" b="0" dirty="0">
                <a:solidFill>
                  <a:srgbClr val="BABED8"/>
                </a:solidFill>
                <a:effectLst/>
                <a:latin typeface="Consolas" panose="020B0609020204030204" pitchFamily="49" charset="0"/>
              </a:rPr>
              <a:t>         </a:t>
            </a:r>
            <a:r>
              <a:rPr lang="en-US" sz="1100" b="0" dirty="0">
                <a:solidFill>
                  <a:srgbClr val="F78C6C"/>
                </a:solidFill>
                <a:effectLst/>
                <a:latin typeface="Consolas" panose="020B0609020204030204" pitchFamily="49" charset="0"/>
              </a:rPr>
              <a:t>THEN</a:t>
            </a:r>
            <a:r>
              <a:rPr lang="en-US" sz="1100" b="0" dirty="0">
                <a:solidFill>
                  <a:srgbClr val="BABED8"/>
                </a:solidFill>
                <a:effectLst/>
                <a:latin typeface="Consolas" panose="020B0609020204030204" pitchFamily="49" charset="0"/>
              </a:rPr>
              <a:t> SUBSTRING_INDEX(</a:t>
            </a:r>
            <a:r>
              <a:rPr lang="en-US" sz="1100" b="0" dirty="0" err="1">
                <a:solidFill>
                  <a:srgbClr val="BABED8"/>
                </a:solidFill>
                <a:effectLst/>
                <a:latin typeface="Consolas" panose="020B0609020204030204" pitchFamily="49" charset="0"/>
              </a:rPr>
              <a:t>Plant_Name</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F78C6C"/>
                </a:solidFill>
                <a:effectLst/>
                <a:latin typeface="Consolas" panose="020B0609020204030204" pitchFamily="49" charset="0"/>
              </a:rPr>
              <a:t>1</a:t>
            </a:r>
            <a:r>
              <a:rPr lang="en-US" sz="1100" b="0" dirty="0">
                <a:solidFill>
                  <a:srgbClr val="BABED8"/>
                </a:solidFill>
                <a:effectLst/>
                <a:latin typeface="Consolas" panose="020B0609020204030204" pitchFamily="49" charset="0"/>
              </a:rPr>
              <a:t>)</a:t>
            </a:r>
          </a:p>
          <a:p>
            <a:r>
              <a:rPr lang="en-US" sz="1100" b="0" dirty="0">
                <a:solidFill>
                  <a:srgbClr val="BABED8"/>
                </a:solidFill>
                <a:effectLst/>
                <a:latin typeface="Consolas" panose="020B0609020204030204" pitchFamily="49" charset="0"/>
              </a:rPr>
              <a:t>        </a:t>
            </a:r>
            <a:r>
              <a:rPr lang="en-US" sz="1100" b="0" dirty="0">
                <a:solidFill>
                  <a:srgbClr val="F78C6C"/>
                </a:solidFill>
                <a:effectLst/>
                <a:latin typeface="Consolas" panose="020B0609020204030204" pitchFamily="49" charset="0"/>
              </a:rPr>
              <a:t>WHEN</a:t>
            </a:r>
            <a:r>
              <a:rPr lang="en-US" sz="1100" b="0" dirty="0">
                <a:solidFill>
                  <a:srgbClr val="BABED8"/>
                </a:solidFill>
                <a:effectLst/>
                <a:latin typeface="Consolas" panose="020B0609020204030204" pitchFamily="49" charset="0"/>
              </a:rPr>
              <a:t> </a:t>
            </a:r>
            <a:r>
              <a:rPr lang="en-US" sz="1100" b="0" dirty="0" err="1">
                <a:solidFill>
                  <a:srgbClr val="BABED8"/>
                </a:solidFill>
                <a:effectLst/>
                <a:latin typeface="Consolas" panose="020B0609020204030204" pitchFamily="49" charset="0"/>
              </a:rPr>
              <a:t>Plant_Name</a:t>
            </a:r>
            <a:r>
              <a:rPr lang="en-US" sz="1100" b="0" dirty="0">
                <a:solidFill>
                  <a:srgbClr val="BABED8"/>
                </a:solidFill>
                <a:effectLst/>
                <a:latin typeface="Consolas" panose="020B0609020204030204" pitchFamily="49" charset="0"/>
              </a:rPr>
              <a:t> REGEXP </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 [A-Z]</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p>
          <a:p>
            <a:r>
              <a:rPr lang="en-US" sz="1100" b="0" dirty="0">
                <a:solidFill>
                  <a:srgbClr val="BABED8"/>
                </a:solidFill>
                <a:effectLst/>
                <a:latin typeface="Consolas" panose="020B0609020204030204" pitchFamily="49" charset="0"/>
              </a:rPr>
              <a:t>         </a:t>
            </a:r>
            <a:r>
              <a:rPr lang="en-US" sz="1100" b="0" dirty="0">
                <a:solidFill>
                  <a:srgbClr val="F78C6C"/>
                </a:solidFill>
                <a:effectLst/>
                <a:latin typeface="Consolas" panose="020B0609020204030204" pitchFamily="49" charset="0"/>
              </a:rPr>
              <a:t>THEN</a:t>
            </a:r>
            <a:r>
              <a:rPr lang="en-US" sz="1100" b="0" dirty="0">
                <a:solidFill>
                  <a:srgbClr val="BABED8"/>
                </a:solidFill>
                <a:effectLst/>
                <a:latin typeface="Consolas" panose="020B0609020204030204" pitchFamily="49" charset="0"/>
              </a:rPr>
              <a:t> SUBSTRING_INDEX(</a:t>
            </a:r>
            <a:r>
              <a:rPr lang="en-US" sz="1100" b="0" dirty="0" err="1">
                <a:solidFill>
                  <a:srgbClr val="BABED8"/>
                </a:solidFill>
                <a:effectLst/>
                <a:latin typeface="Consolas" panose="020B0609020204030204" pitchFamily="49" charset="0"/>
              </a:rPr>
              <a:t>Plant_Name</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C3E88D"/>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BABED8"/>
                </a:solidFill>
                <a:effectLst/>
                <a:latin typeface="Consolas" panose="020B0609020204030204" pitchFamily="49" charset="0"/>
              </a:rPr>
              <a:t>, </a:t>
            </a:r>
            <a:r>
              <a:rPr lang="en-US" sz="1100" b="0" dirty="0">
                <a:solidFill>
                  <a:srgbClr val="89DDFF"/>
                </a:solidFill>
                <a:effectLst/>
                <a:latin typeface="Consolas" panose="020B0609020204030204" pitchFamily="49" charset="0"/>
              </a:rPr>
              <a:t>-</a:t>
            </a:r>
            <a:r>
              <a:rPr lang="en-US" sz="1100" b="0" dirty="0">
                <a:solidFill>
                  <a:srgbClr val="F78C6C"/>
                </a:solidFill>
                <a:effectLst/>
                <a:latin typeface="Consolas" panose="020B0609020204030204" pitchFamily="49" charset="0"/>
              </a:rPr>
              <a:t>1</a:t>
            </a:r>
            <a:r>
              <a:rPr lang="en-US" sz="1100" b="0" dirty="0">
                <a:solidFill>
                  <a:srgbClr val="BABED8"/>
                </a:solidFill>
                <a:effectLst/>
                <a:latin typeface="Consolas" panose="020B0609020204030204" pitchFamily="49" charset="0"/>
              </a:rPr>
              <a:t>)</a:t>
            </a:r>
          </a:p>
          <a:p>
            <a:r>
              <a:rPr lang="en-US" sz="1100" b="0" dirty="0">
                <a:solidFill>
                  <a:srgbClr val="BABED8"/>
                </a:solidFill>
                <a:effectLst/>
                <a:latin typeface="Consolas" panose="020B0609020204030204" pitchFamily="49" charset="0"/>
              </a:rPr>
              <a:t>        </a:t>
            </a:r>
            <a:r>
              <a:rPr lang="en-US" sz="1100" b="0" dirty="0">
                <a:solidFill>
                  <a:srgbClr val="F78C6C"/>
                </a:solidFill>
                <a:effectLst/>
                <a:latin typeface="Consolas" panose="020B0609020204030204" pitchFamily="49" charset="0"/>
              </a:rPr>
              <a:t>ELSE</a:t>
            </a:r>
            <a:r>
              <a:rPr lang="en-US" sz="1100" b="0" dirty="0">
                <a:solidFill>
                  <a:srgbClr val="BABED8"/>
                </a:solidFill>
                <a:effectLst/>
                <a:latin typeface="Consolas" panose="020B0609020204030204" pitchFamily="49" charset="0"/>
              </a:rPr>
              <a:t> </a:t>
            </a:r>
            <a:r>
              <a:rPr lang="en-US" sz="1100" b="0" dirty="0">
                <a:solidFill>
                  <a:srgbClr val="82AAFF"/>
                </a:solidFill>
                <a:effectLst/>
                <a:latin typeface="Consolas" panose="020B0609020204030204" pitchFamily="49" charset="0"/>
              </a:rPr>
              <a:t>RIGHT</a:t>
            </a:r>
            <a:r>
              <a:rPr lang="en-US" sz="1100" b="0" dirty="0">
                <a:solidFill>
                  <a:srgbClr val="BABED8"/>
                </a:solidFill>
                <a:effectLst/>
                <a:latin typeface="Consolas" panose="020B0609020204030204" pitchFamily="49" charset="0"/>
              </a:rPr>
              <a:t>(</a:t>
            </a:r>
            <a:r>
              <a:rPr lang="en-US" sz="1100" b="0" dirty="0" err="1">
                <a:solidFill>
                  <a:srgbClr val="BABED8"/>
                </a:solidFill>
                <a:effectLst/>
                <a:latin typeface="Consolas" panose="020B0609020204030204" pitchFamily="49" charset="0"/>
              </a:rPr>
              <a:t>Plant_Name</a:t>
            </a:r>
            <a:r>
              <a:rPr lang="en-US" sz="1100" b="0" dirty="0">
                <a:solidFill>
                  <a:srgbClr val="BABED8"/>
                </a:solidFill>
                <a:effectLst/>
                <a:latin typeface="Consolas" panose="020B0609020204030204" pitchFamily="49" charset="0"/>
              </a:rPr>
              <a:t>, </a:t>
            </a:r>
            <a:r>
              <a:rPr lang="en-US" sz="1100" b="0" dirty="0">
                <a:solidFill>
                  <a:srgbClr val="F78C6C"/>
                </a:solidFill>
                <a:effectLst/>
                <a:latin typeface="Consolas" panose="020B0609020204030204" pitchFamily="49" charset="0"/>
              </a:rPr>
              <a:t>NULL</a:t>
            </a:r>
            <a:r>
              <a:rPr lang="en-US" sz="1100" b="0" dirty="0">
                <a:solidFill>
                  <a:srgbClr val="BABED8"/>
                </a:solidFill>
                <a:effectLst/>
                <a:latin typeface="Consolas" panose="020B0609020204030204" pitchFamily="49" charset="0"/>
              </a:rPr>
              <a:t>)</a:t>
            </a:r>
          </a:p>
          <a:p>
            <a:r>
              <a:rPr lang="en-US" sz="1100" b="0" dirty="0">
                <a:solidFill>
                  <a:srgbClr val="BABED8"/>
                </a:solidFill>
                <a:effectLst/>
                <a:latin typeface="Consolas" panose="020B0609020204030204" pitchFamily="49" charset="0"/>
              </a:rPr>
              <a:t>    </a:t>
            </a:r>
            <a:r>
              <a:rPr lang="en-US" sz="1100" b="0" dirty="0">
                <a:solidFill>
                  <a:srgbClr val="F78C6C"/>
                </a:solidFill>
                <a:effectLst/>
                <a:latin typeface="Consolas" panose="020B0609020204030204" pitchFamily="49" charset="0"/>
              </a:rPr>
              <a:t>END</a:t>
            </a:r>
            <a:r>
              <a:rPr lang="en-US" sz="1100" b="0" dirty="0">
                <a:solidFill>
                  <a:srgbClr val="BABED8"/>
                </a:solidFill>
                <a:effectLst/>
                <a:latin typeface="Consolas" panose="020B0609020204030204" pitchFamily="49" charset="0"/>
              </a:rPr>
              <a:t> </a:t>
            </a:r>
            <a:r>
              <a:rPr lang="en-US" sz="1100" b="0" dirty="0">
                <a:solidFill>
                  <a:srgbClr val="F78C6C"/>
                </a:solidFill>
                <a:effectLst/>
                <a:latin typeface="Consolas" panose="020B0609020204030204" pitchFamily="49" charset="0"/>
              </a:rPr>
              <a:t>AS</a:t>
            </a:r>
            <a:r>
              <a:rPr lang="en-US" sz="1100" b="0" dirty="0">
                <a:solidFill>
                  <a:srgbClr val="BABED8"/>
                </a:solidFill>
                <a:effectLst/>
                <a:latin typeface="Consolas" panose="020B0609020204030204" pitchFamily="49" charset="0"/>
              </a:rPr>
              <a:t> </a:t>
            </a:r>
            <a:r>
              <a:rPr lang="en-US" sz="1100" b="0" dirty="0">
                <a:solidFill>
                  <a:srgbClr val="F78C6C"/>
                </a:solidFill>
                <a:effectLst/>
                <a:latin typeface="Consolas" panose="020B0609020204030204" pitchFamily="49" charset="0"/>
              </a:rPr>
              <a:t>State</a:t>
            </a:r>
            <a:r>
              <a:rPr lang="en-US" sz="1100" b="0" dirty="0">
                <a:solidFill>
                  <a:srgbClr val="BABED8"/>
                </a:solidFill>
                <a:effectLst/>
                <a:latin typeface="Consolas" panose="020B0609020204030204" pitchFamily="49" charset="0"/>
              </a:rPr>
              <a:t>,</a:t>
            </a:r>
          </a:p>
          <a:p>
            <a:r>
              <a:rPr lang="en-US" sz="1100" b="0" dirty="0">
                <a:solidFill>
                  <a:srgbClr val="BABED8"/>
                </a:solidFill>
                <a:effectLst/>
                <a:latin typeface="Consolas" panose="020B0609020204030204" pitchFamily="49" charset="0"/>
              </a:rPr>
              <a:t>    </a:t>
            </a:r>
            <a:r>
              <a:rPr lang="en-US" sz="1100" b="0" dirty="0" err="1">
                <a:solidFill>
                  <a:srgbClr val="BABED8"/>
                </a:solidFill>
                <a:effectLst/>
                <a:latin typeface="Consolas" panose="020B0609020204030204" pitchFamily="49" charset="0"/>
              </a:rPr>
              <a:t>Plant_ID</a:t>
            </a:r>
            <a:endParaRPr lang="en-US" sz="1100" b="0" dirty="0">
              <a:solidFill>
                <a:srgbClr val="BABED8"/>
              </a:solidFill>
              <a:effectLst/>
              <a:latin typeface="Consolas" panose="020B0609020204030204" pitchFamily="49" charset="0"/>
            </a:endParaRPr>
          </a:p>
          <a:p>
            <a:r>
              <a:rPr lang="en-US" sz="1100" b="0" dirty="0">
                <a:solidFill>
                  <a:srgbClr val="F78C6C"/>
                </a:solidFill>
                <a:effectLst/>
                <a:latin typeface="Consolas" panose="020B0609020204030204" pitchFamily="49" charset="0"/>
              </a:rPr>
              <a:t>FROM</a:t>
            </a:r>
            <a:r>
              <a:rPr lang="en-US" sz="1100" b="0" dirty="0">
                <a:solidFill>
                  <a:srgbClr val="BABED8"/>
                </a:solidFill>
                <a:effectLst/>
                <a:latin typeface="Consolas" panose="020B0609020204030204" pitchFamily="49" charset="0"/>
              </a:rPr>
              <a:t> Plants;</a:t>
            </a:r>
          </a:p>
        </p:txBody>
      </p:sp>
      <p:grpSp>
        <p:nvGrpSpPr>
          <p:cNvPr id="28" name="Group 27">
            <a:extLst>
              <a:ext uri="{FF2B5EF4-FFF2-40B4-BE49-F238E27FC236}">
                <a16:creationId xmlns:a16="http://schemas.microsoft.com/office/drawing/2014/main" id="{54BA35CC-9839-1928-8E02-CC7F6DD6029F}"/>
              </a:ext>
            </a:extLst>
          </p:cNvPr>
          <p:cNvGrpSpPr/>
          <p:nvPr/>
        </p:nvGrpSpPr>
        <p:grpSpPr>
          <a:xfrm>
            <a:off x="8238169" y="1191271"/>
            <a:ext cx="412439" cy="70872"/>
            <a:chOff x="4721226" y="1668942"/>
            <a:chExt cx="412439" cy="70872"/>
          </a:xfrm>
        </p:grpSpPr>
        <p:sp>
          <p:nvSpPr>
            <p:cNvPr id="29" name="Oval 28">
              <a:extLst>
                <a:ext uri="{FF2B5EF4-FFF2-40B4-BE49-F238E27FC236}">
                  <a16:creationId xmlns:a16="http://schemas.microsoft.com/office/drawing/2014/main" id="{883F98B7-DE0F-B3C2-6870-48A104EC5B70}"/>
                </a:ext>
              </a:extLst>
            </p:cNvPr>
            <p:cNvSpPr/>
            <p:nvPr/>
          </p:nvSpPr>
          <p:spPr>
            <a:xfrm>
              <a:off x="4721226" y="1668943"/>
              <a:ext cx="70871" cy="70871"/>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413B022C-3205-0893-CE6C-BAAC3A7BBFFC}"/>
                </a:ext>
              </a:extLst>
            </p:cNvPr>
            <p:cNvSpPr/>
            <p:nvPr/>
          </p:nvSpPr>
          <p:spPr>
            <a:xfrm>
              <a:off x="4889613" y="1668942"/>
              <a:ext cx="70871" cy="70871"/>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6F111C0-6563-0BE4-12D1-C9D87D6EAF5D}"/>
                </a:ext>
              </a:extLst>
            </p:cNvPr>
            <p:cNvSpPr/>
            <p:nvPr/>
          </p:nvSpPr>
          <p:spPr>
            <a:xfrm>
              <a:off x="5062794" y="1668943"/>
              <a:ext cx="70871" cy="7087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37" name="TextBox 36">
            <a:extLst>
              <a:ext uri="{FF2B5EF4-FFF2-40B4-BE49-F238E27FC236}">
                <a16:creationId xmlns:a16="http://schemas.microsoft.com/office/drawing/2014/main" id="{C3D1D3AA-2639-14FA-FC8C-8A4D04B54249}"/>
              </a:ext>
            </a:extLst>
          </p:cNvPr>
          <p:cNvSpPr txBox="1"/>
          <p:nvPr/>
        </p:nvSpPr>
        <p:spPr>
          <a:xfrm>
            <a:off x="8395446" y="4169533"/>
            <a:ext cx="468775" cy="246221"/>
          </a:xfrm>
          <a:prstGeom prst="rect">
            <a:avLst/>
          </a:prstGeom>
          <a:noFill/>
        </p:spPr>
        <p:txBody>
          <a:bodyPr wrap="square">
            <a:spAutoFit/>
          </a:bodyPr>
          <a:lstStyle/>
          <a:p>
            <a:r>
              <a:rPr lang="en" sz="1000" dirty="0">
                <a:solidFill>
                  <a:schemeClr val="accent6">
                    <a:lumMod val="75000"/>
                  </a:schemeClr>
                </a:solidFill>
                <a:latin typeface="Sofia Sans Semi Condensed"/>
                <a:sym typeface="Sofia Sans Semi Condensed"/>
              </a:rPr>
              <a:t>SQL</a:t>
            </a:r>
            <a:endParaRPr lang="en-US" sz="1000" dirty="0">
              <a:solidFill>
                <a:schemeClr val="accent6">
                  <a:lumMod val="75000"/>
                </a:schemeClr>
              </a:solidFill>
              <a:latin typeface="Sofia Sans Semi Condensed"/>
              <a:sym typeface="Sofia Sans Semi Condensed"/>
            </a:endParaRPr>
          </a:p>
        </p:txBody>
      </p:sp>
    </p:spTree>
    <p:extLst>
      <p:ext uri="{BB962C8B-B14F-4D97-AF65-F5344CB8AC3E}">
        <p14:creationId xmlns:p14="http://schemas.microsoft.com/office/powerpoint/2010/main" val="1355947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10" name="Google Shape;212;p35">
            <a:extLst>
              <a:ext uri="{FF2B5EF4-FFF2-40B4-BE49-F238E27FC236}">
                <a16:creationId xmlns:a16="http://schemas.microsoft.com/office/drawing/2014/main" id="{0ED4DD06-0CF9-05C1-9004-AFDBCEF2CE06}"/>
              </a:ext>
            </a:extLst>
          </p:cNvPr>
          <p:cNvSpPr/>
          <p:nvPr/>
        </p:nvSpPr>
        <p:spPr>
          <a:xfrm>
            <a:off x="279779" y="382138"/>
            <a:ext cx="8598090" cy="44082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214;p35">
            <a:extLst>
              <a:ext uri="{FF2B5EF4-FFF2-40B4-BE49-F238E27FC236}">
                <a16:creationId xmlns:a16="http://schemas.microsoft.com/office/drawing/2014/main" id="{A72FAC0A-7FFC-3862-39FC-4E6EF468AB47}"/>
              </a:ext>
            </a:extLst>
          </p:cNvPr>
          <p:cNvSpPr txBox="1">
            <a:spLocks noGrp="1"/>
          </p:cNvSpPr>
          <p:nvPr>
            <p:ph type="subTitle" idx="1"/>
          </p:nvPr>
        </p:nvSpPr>
        <p:spPr>
          <a:xfrm>
            <a:off x="2562894" y="116811"/>
            <a:ext cx="4018162" cy="475800"/>
          </a:xfrm>
          <a:prstGeom prst="rect">
            <a:avLst/>
          </a:prstGeom>
        </p:spPr>
        <p:txBody>
          <a:bodyPr spcFirstLastPara="1" wrap="square" lIns="91425" tIns="91425" rIns="91425" bIns="91425" anchor="ctr" anchorCtr="0">
            <a:noAutofit/>
          </a:bodyPr>
          <a:lstStyle/>
          <a:p>
            <a:pPr marL="0" indent="0"/>
            <a:r>
              <a:rPr lang="en-US" dirty="0"/>
              <a:t>Table Preparation</a:t>
            </a:r>
          </a:p>
        </p:txBody>
      </p:sp>
      <p:pic>
        <p:nvPicPr>
          <p:cNvPr id="8" name="Picture 7">
            <a:extLst>
              <a:ext uri="{FF2B5EF4-FFF2-40B4-BE49-F238E27FC236}">
                <a16:creationId xmlns:a16="http://schemas.microsoft.com/office/drawing/2014/main" id="{A19077CF-E65B-9044-CDA5-3E474AF50B32}"/>
              </a:ext>
            </a:extLst>
          </p:cNvPr>
          <p:cNvPicPr>
            <a:picLocks noChangeAspect="1"/>
          </p:cNvPicPr>
          <p:nvPr/>
        </p:nvPicPr>
        <p:blipFill>
          <a:blip r:embed="rId3"/>
          <a:stretch>
            <a:fillRect/>
          </a:stretch>
        </p:blipFill>
        <p:spPr>
          <a:xfrm>
            <a:off x="5472959" y="758478"/>
            <a:ext cx="1727850" cy="1446218"/>
          </a:xfrm>
          <a:prstGeom prst="rect">
            <a:avLst/>
          </a:prstGeom>
        </p:spPr>
      </p:pic>
      <p:pic>
        <p:nvPicPr>
          <p:cNvPr id="11" name="Picture 10">
            <a:extLst>
              <a:ext uri="{FF2B5EF4-FFF2-40B4-BE49-F238E27FC236}">
                <a16:creationId xmlns:a16="http://schemas.microsoft.com/office/drawing/2014/main" id="{2210B60A-4608-73F6-E3E5-03DFD49A6C64}"/>
              </a:ext>
            </a:extLst>
          </p:cNvPr>
          <p:cNvPicPr>
            <a:picLocks noChangeAspect="1"/>
          </p:cNvPicPr>
          <p:nvPr/>
        </p:nvPicPr>
        <p:blipFill>
          <a:blip r:embed="rId4"/>
          <a:stretch>
            <a:fillRect/>
          </a:stretch>
        </p:blipFill>
        <p:spPr>
          <a:xfrm>
            <a:off x="1206277" y="771286"/>
            <a:ext cx="2493815" cy="1335670"/>
          </a:xfrm>
          <a:prstGeom prst="rect">
            <a:avLst/>
          </a:prstGeom>
        </p:spPr>
      </p:pic>
      <p:pic>
        <p:nvPicPr>
          <p:cNvPr id="7" name="Graphic 6">
            <a:extLst>
              <a:ext uri="{FF2B5EF4-FFF2-40B4-BE49-F238E27FC236}">
                <a16:creationId xmlns:a16="http://schemas.microsoft.com/office/drawing/2014/main" id="{EA39E772-4641-DD4B-1CC1-EB7457D710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06988" y="2204696"/>
            <a:ext cx="1492394" cy="892647"/>
          </a:xfrm>
          <a:prstGeom prst="rect">
            <a:avLst/>
          </a:prstGeom>
        </p:spPr>
      </p:pic>
      <p:pic>
        <p:nvPicPr>
          <p:cNvPr id="9" name="Graphic 8">
            <a:extLst>
              <a:ext uri="{FF2B5EF4-FFF2-40B4-BE49-F238E27FC236}">
                <a16:creationId xmlns:a16="http://schemas.microsoft.com/office/drawing/2014/main" id="{C6E41F44-B0DB-0340-F369-4FD718A7595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03519" y="2258062"/>
            <a:ext cx="1466729" cy="769432"/>
          </a:xfrm>
          <a:prstGeom prst="rect">
            <a:avLst/>
          </a:prstGeom>
        </p:spPr>
      </p:pic>
      <p:pic>
        <p:nvPicPr>
          <p:cNvPr id="6" name="Picture 5" descr="A logo of a globe with a graduation cap&#10;&#10;Description automatically generated">
            <a:extLst>
              <a:ext uri="{FF2B5EF4-FFF2-40B4-BE49-F238E27FC236}">
                <a16:creationId xmlns:a16="http://schemas.microsoft.com/office/drawing/2014/main" id="{17FC00CE-5477-ECFA-C65A-3543F8D4CF32}"/>
              </a:ext>
            </a:extLst>
          </p:cNvPr>
          <p:cNvPicPr>
            <a:picLocks noChangeAspect="1"/>
          </p:cNvPicPr>
          <p:nvPr/>
        </p:nvPicPr>
        <p:blipFill>
          <a:blip r:embed="rId9"/>
          <a:srcRect b="15583"/>
          <a:stretch/>
        </p:blipFill>
        <p:spPr>
          <a:xfrm>
            <a:off x="8576399" y="4681954"/>
            <a:ext cx="491400" cy="381366"/>
          </a:xfrm>
          <a:prstGeom prst="rect">
            <a:avLst/>
          </a:prstGeom>
        </p:spPr>
      </p:pic>
      <p:cxnSp>
        <p:nvCxnSpPr>
          <p:cNvPr id="13" name="Google Shape;644;p67">
            <a:extLst>
              <a:ext uri="{FF2B5EF4-FFF2-40B4-BE49-F238E27FC236}">
                <a16:creationId xmlns:a16="http://schemas.microsoft.com/office/drawing/2014/main" id="{1CBAC5E7-8189-045A-A072-C699FFBC2F4F}"/>
              </a:ext>
            </a:extLst>
          </p:cNvPr>
          <p:cNvCxnSpPr>
            <a:cxnSpLocks/>
          </p:cNvCxnSpPr>
          <p:nvPr/>
        </p:nvCxnSpPr>
        <p:spPr>
          <a:xfrm>
            <a:off x="3838408" y="1494395"/>
            <a:ext cx="1467134" cy="0"/>
          </a:xfrm>
          <a:prstGeom prst="straightConnector1">
            <a:avLst/>
          </a:prstGeom>
          <a:noFill/>
          <a:ln w="9525" cap="flat" cmpd="sng">
            <a:solidFill>
              <a:schemeClr val="lt2"/>
            </a:solidFill>
            <a:prstDash val="solid"/>
            <a:round/>
            <a:headEnd type="oval" w="med" len="med"/>
            <a:tailEnd type="oval" w="med" len="med"/>
          </a:ln>
        </p:spPr>
      </p:cxnSp>
      <p:sp>
        <p:nvSpPr>
          <p:cNvPr id="23" name="Google Shape;648;p67">
            <a:extLst>
              <a:ext uri="{FF2B5EF4-FFF2-40B4-BE49-F238E27FC236}">
                <a16:creationId xmlns:a16="http://schemas.microsoft.com/office/drawing/2014/main" id="{03A9D9B7-94AB-5C34-F59A-28908156AC79}"/>
              </a:ext>
            </a:extLst>
          </p:cNvPr>
          <p:cNvSpPr txBox="1"/>
          <p:nvPr/>
        </p:nvSpPr>
        <p:spPr>
          <a:xfrm>
            <a:off x="2454561" y="3484055"/>
            <a:ext cx="4234878" cy="981205"/>
          </a:xfrm>
          <a:prstGeom prst="rect">
            <a:avLst/>
          </a:prstGeom>
          <a:solidFill>
            <a:schemeClr val="dk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r>
              <a:rPr lang="en-US" sz="1200" b="0" dirty="0">
                <a:solidFill>
                  <a:srgbClr val="F78C6C"/>
                </a:solidFill>
                <a:effectLst/>
                <a:latin typeface="Consolas" panose="020B0609020204030204" pitchFamily="49" charset="0"/>
              </a:rPr>
              <a:t>ALTER</a:t>
            </a:r>
            <a:r>
              <a:rPr lang="en-US" sz="1200" b="0" dirty="0">
                <a:solidFill>
                  <a:srgbClr val="BABED8"/>
                </a:solidFill>
                <a:effectLst/>
                <a:latin typeface="Consolas" panose="020B0609020204030204" pitchFamily="49" charset="0"/>
              </a:rPr>
              <a:t> </a:t>
            </a:r>
            <a:r>
              <a:rPr lang="en-US" sz="1200" b="0" dirty="0">
                <a:solidFill>
                  <a:srgbClr val="F78C6C"/>
                </a:solidFill>
                <a:effectLst/>
                <a:latin typeface="Consolas" panose="020B0609020204030204" pitchFamily="49" charset="0"/>
              </a:rPr>
              <a:t>TABLE</a:t>
            </a:r>
            <a:r>
              <a:rPr lang="en-US" sz="1200" b="0" dirty="0">
                <a:solidFill>
                  <a:srgbClr val="BABED8"/>
                </a:solidFill>
                <a:effectLst/>
                <a:latin typeface="Consolas" panose="020B0609020204030204" pitchFamily="49" charset="0"/>
              </a:rPr>
              <a:t> Categories</a:t>
            </a:r>
          </a:p>
          <a:p>
            <a:r>
              <a:rPr lang="en-US" sz="1200" b="0" dirty="0">
                <a:solidFill>
                  <a:srgbClr val="F78C6C"/>
                </a:solidFill>
                <a:effectLst/>
                <a:latin typeface="Consolas" panose="020B0609020204030204" pitchFamily="49" charset="0"/>
              </a:rPr>
              <a:t>DROP</a:t>
            </a:r>
            <a:r>
              <a:rPr lang="en-US" sz="1200" b="0" dirty="0">
                <a:solidFill>
                  <a:srgbClr val="BABED8"/>
                </a:solidFill>
                <a:effectLst/>
                <a:latin typeface="Consolas" panose="020B0609020204030204" pitchFamily="49" charset="0"/>
              </a:rPr>
              <a:t> COLUMN </a:t>
            </a:r>
            <a:r>
              <a:rPr lang="en-US" sz="1200" b="0" dirty="0" err="1">
                <a:solidFill>
                  <a:srgbClr val="BABED8"/>
                </a:solidFill>
                <a:effectLst/>
                <a:latin typeface="Consolas" panose="020B0609020204030204" pitchFamily="49" charset="0"/>
              </a:rPr>
              <a:t>Sub_Category</a:t>
            </a:r>
            <a:r>
              <a:rPr lang="en-US" sz="1200" b="0" dirty="0">
                <a:solidFill>
                  <a:srgbClr val="BABED8"/>
                </a:solidFill>
                <a:effectLst/>
                <a:latin typeface="Consolas" panose="020B0609020204030204" pitchFamily="49" charset="0"/>
              </a:rPr>
              <a:t>, </a:t>
            </a:r>
          </a:p>
          <a:p>
            <a:r>
              <a:rPr lang="en-US" sz="1200" b="0" dirty="0">
                <a:solidFill>
                  <a:srgbClr val="BABED8"/>
                </a:solidFill>
                <a:effectLst/>
                <a:latin typeface="Consolas" panose="020B0609020204030204" pitchFamily="49" charset="0"/>
              </a:rPr>
              <a:t>RENAME COLUMN </a:t>
            </a:r>
            <a:r>
              <a:rPr lang="en-US" sz="1200" b="0" dirty="0" err="1">
                <a:solidFill>
                  <a:srgbClr val="BABED8"/>
                </a:solidFill>
                <a:effectLst/>
                <a:latin typeface="Consolas" panose="020B0609020204030204" pitchFamily="49" charset="0"/>
              </a:rPr>
              <a:t>Sub_Category_ID</a:t>
            </a:r>
            <a:r>
              <a:rPr lang="en-US" sz="1200" b="0" dirty="0">
                <a:solidFill>
                  <a:srgbClr val="BABED8"/>
                </a:solidFill>
                <a:effectLst/>
                <a:latin typeface="Consolas" panose="020B0609020204030204" pitchFamily="49" charset="0"/>
              </a:rPr>
              <a:t> </a:t>
            </a:r>
            <a:r>
              <a:rPr lang="en-US" sz="1200" b="0" dirty="0">
                <a:solidFill>
                  <a:srgbClr val="F78C6C"/>
                </a:solidFill>
                <a:effectLst/>
                <a:latin typeface="Consolas" panose="020B0609020204030204" pitchFamily="49" charset="0"/>
              </a:rPr>
              <a:t>TO</a:t>
            </a:r>
            <a:r>
              <a:rPr lang="en-US" sz="1200" b="0" dirty="0">
                <a:solidFill>
                  <a:srgbClr val="BABED8"/>
                </a:solidFill>
                <a:effectLst/>
                <a:latin typeface="Consolas" panose="020B0609020204030204" pitchFamily="49" charset="0"/>
              </a:rPr>
              <a:t> </a:t>
            </a:r>
            <a:r>
              <a:rPr lang="en-US" sz="1200" b="0" dirty="0" err="1">
                <a:solidFill>
                  <a:srgbClr val="BABED8"/>
                </a:solidFill>
                <a:effectLst/>
                <a:latin typeface="Consolas" panose="020B0609020204030204" pitchFamily="49" charset="0"/>
              </a:rPr>
              <a:t>Category_ID</a:t>
            </a:r>
            <a:r>
              <a:rPr lang="en-US" sz="1200" b="0" dirty="0">
                <a:solidFill>
                  <a:srgbClr val="BABED8"/>
                </a:solidFill>
                <a:effectLst/>
                <a:latin typeface="Consolas" panose="020B0609020204030204" pitchFamily="49" charset="0"/>
              </a:rPr>
              <a:t>;</a:t>
            </a:r>
          </a:p>
        </p:txBody>
      </p:sp>
      <p:grpSp>
        <p:nvGrpSpPr>
          <p:cNvPr id="24" name="Group 23">
            <a:extLst>
              <a:ext uri="{FF2B5EF4-FFF2-40B4-BE49-F238E27FC236}">
                <a16:creationId xmlns:a16="http://schemas.microsoft.com/office/drawing/2014/main" id="{767627C5-8393-8CF4-71D9-AE669D9C8A4F}"/>
              </a:ext>
            </a:extLst>
          </p:cNvPr>
          <p:cNvGrpSpPr/>
          <p:nvPr/>
        </p:nvGrpSpPr>
        <p:grpSpPr>
          <a:xfrm>
            <a:off x="6168497" y="3573320"/>
            <a:ext cx="412439" cy="70872"/>
            <a:chOff x="4721226" y="1668942"/>
            <a:chExt cx="412439" cy="70872"/>
          </a:xfrm>
        </p:grpSpPr>
        <p:sp>
          <p:nvSpPr>
            <p:cNvPr id="25" name="Oval 24">
              <a:extLst>
                <a:ext uri="{FF2B5EF4-FFF2-40B4-BE49-F238E27FC236}">
                  <a16:creationId xmlns:a16="http://schemas.microsoft.com/office/drawing/2014/main" id="{84881A5A-96F3-33C0-3B17-A984D674EBFE}"/>
                </a:ext>
              </a:extLst>
            </p:cNvPr>
            <p:cNvSpPr/>
            <p:nvPr/>
          </p:nvSpPr>
          <p:spPr>
            <a:xfrm>
              <a:off x="4721226" y="1668943"/>
              <a:ext cx="70871" cy="70871"/>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B111C524-8FCA-74A6-347F-56169D46FA14}"/>
                </a:ext>
              </a:extLst>
            </p:cNvPr>
            <p:cNvSpPr/>
            <p:nvPr/>
          </p:nvSpPr>
          <p:spPr>
            <a:xfrm>
              <a:off x="4889613" y="1668942"/>
              <a:ext cx="70871" cy="70871"/>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4BA1C61-5900-FEF9-AB0E-357772400D53}"/>
                </a:ext>
              </a:extLst>
            </p:cNvPr>
            <p:cNvSpPr/>
            <p:nvPr/>
          </p:nvSpPr>
          <p:spPr>
            <a:xfrm>
              <a:off x="5062794" y="1668943"/>
              <a:ext cx="70871" cy="7087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2" name="TextBox 1">
            <a:extLst>
              <a:ext uri="{FF2B5EF4-FFF2-40B4-BE49-F238E27FC236}">
                <a16:creationId xmlns:a16="http://schemas.microsoft.com/office/drawing/2014/main" id="{C3139D51-A9BB-E7D7-ADC7-BB5E667B04E1}"/>
              </a:ext>
            </a:extLst>
          </p:cNvPr>
          <p:cNvSpPr txBox="1"/>
          <p:nvPr/>
        </p:nvSpPr>
        <p:spPr>
          <a:xfrm>
            <a:off x="6336883" y="4232406"/>
            <a:ext cx="468775" cy="246221"/>
          </a:xfrm>
          <a:prstGeom prst="rect">
            <a:avLst/>
          </a:prstGeom>
          <a:noFill/>
        </p:spPr>
        <p:txBody>
          <a:bodyPr wrap="square">
            <a:spAutoFit/>
          </a:bodyPr>
          <a:lstStyle/>
          <a:p>
            <a:r>
              <a:rPr lang="en" sz="1000" dirty="0">
                <a:solidFill>
                  <a:schemeClr val="accent6">
                    <a:lumMod val="75000"/>
                  </a:schemeClr>
                </a:solidFill>
                <a:latin typeface="Sofia Sans Semi Condensed"/>
                <a:sym typeface="Sofia Sans Semi Condensed"/>
              </a:rPr>
              <a:t>SQL</a:t>
            </a:r>
            <a:endParaRPr lang="en-US" sz="1000" dirty="0">
              <a:solidFill>
                <a:schemeClr val="accent6">
                  <a:lumMod val="75000"/>
                </a:schemeClr>
              </a:solidFill>
              <a:latin typeface="Sofia Sans Semi Condensed"/>
              <a:sym typeface="Sofia Sans Semi Condensed"/>
            </a:endParaRPr>
          </a:p>
        </p:txBody>
      </p:sp>
    </p:spTree>
    <p:extLst>
      <p:ext uri="{BB962C8B-B14F-4D97-AF65-F5344CB8AC3E}">
        <p14:creationId xmlns:p14="http://schemas.microsoft.com/office/powerpoint/2010/main" val="3604731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etroleum Engineering Bachelor's Degree by Slidesgo">
  <a:themeElements>
    <a:clrScheme name="Simple Light">
      <a:dk1>
        <a:srgbClr val="191B20"/>
      </a:dk1>
      <a:lt1>
        <a:srgbClr val="F8F8F8"/>
      </a:lt1>
      <a:dk2>
        <a:srgbClr val="013AD5"/>
      </a:dk2>
      <a:lt2>
        <a:srgbClr val="20C7C4"/>
      </a:lt2>
      <a:accent1>
        <a:srgbClr val="34FFE1"/>
      </a:accent1>
      <a:accent2>
        <a:srgbClr val="FFFFFF"/>
      </a:accent2>
      <a:accent3>
        <a:srgbClr val="FFFFFF"/>
      </a:accent3>
      <a:accent4>
        <a:srgbClr val="FFFFFF"/>
      </a:accent4>
      <a:accent5>
        <a:srgbClr val="FFFFFF"/>
      </a:accent5>
      <a:accent6>
        <a:srgbClr val="FFFFFF"/>
      </a:accent6>
      <a:hlink>
        <a:srgbClr val="F8F8F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2015</TotalTime>
  <Words>4910</Words>
  <Application>Microsoft Office PowerPoint</Application>
  <PresentationFormat>On-screen Show (16:9)</PresentationFormat>
  <Paragraphs>485</Paragraphs>
  <Slides>71</Slides>
  <Notes>65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71</vt:i4>
      </vt:variant>
    </vt:vector>
  </HeadingPairs>
  <TitlesOfParts>
    <vt:vector size="84" baseType="lpstr">
      <vt:lpstr>Orbitron Medium</vt:lpstr>
      <vt:lpstr>Arial</vt:lpstr>
      <vt:lpstr>Aptos Narrow</vt:lpstr>
      <vt:lpstr>inherit</vt:lpstr>
      <vt:lpstr>Bebas Neue</vt:lpstr>
      <vt:lpstr>Consolas</vt:lpstr>
      <vt:lpstr>Anaheim</vt:lpstr>
      <vt:lpstr>Aref Ruqaa</vt:lpstr>
      <vt:lpstr>Orbitron</vt:lpstr>
      <vt:lpstr>PT Sans</vt:lpstr>
      <vt:lpstr>Wingdings</vt:lpstr>
      <vt:lpstr>Sofia Sans Semi Condensed</vt:lpstr>
      <vt:lpstr>Petroleum Engineering Bachelor's Degree by Slidesgo</vt:lpstr>
      <vt:lpstr>DEPI Graduation Project</vt:lpstr>
      <vt:lpstr>PowerPoint Presentation</vt:lpstr>
      <vt:lpstr>Table of contents</vt:lpstr>
      <vt:lpstr>Data  Overview</vt:lpstr>
      <vt:lpstr>About The Data</vt:lpstr>
      <vt:lpstr>PowerPoint Presentation</vt:lpstr>
      <vt:lpstr>Technical Report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Analytical Report</vt:lpstr>
      <vt:lpstr>5951Inspections</vt:lpstr>
      <vt:lpstr>Defect Quantity By Defect Type</vt:lpstr>
      <vt:lpstr>AVG Downtime by Defect type </vt:lpstr>
      <vt:lpstr>AVG Downtime &amp; Defect Qty by Defect type </vt:lpstr>
      <vt:lpstr>Vendors</vt:lpstr>
      <vt:lpstr>Defect quantity by Top 5 vendors</vt:lpstr>
      <vt:lpstr>Downtime for Top 5 vendors</vt:lpstr>
      <vt:lpstr>Defect Types of Top 5 Vendors</vt:lpstr>
      <vt:lpstr>Material Type</vt:lpstr>
      <vt:lpstr>Avg Down Time by Top 5 Material Type</vt:lpstr>
      <vt:lpstr>Defect Type Comparison for Top 2 Materials</vt:lpstr>
      <vt:lpstr>Material Matters: Defect Quantity Disparity</vt:lpstr>
      <vt:lpstr>The Impact of Top 5 Vendors on Material Types</vt:lpstr>
      <vt:lpstr>State</vt:lpstr>
      <vt:lpstr>Iowa and Ohio Outliers: State-Level Downtime Disparity</vt:lpstr>
      <vt:lpstr>Defect Type Disparity in Top States</vt:lpstr>
      <vt:lpstr>State-by-State Defect Disparity</vt:lpstr>
      <vt:lpstr>Vendor State Drives Defect Dominance</vt:lpstr>
      <vt:lpstr>Category</vt:lpstr>
      <vt:lpstr>Logistics and Packaging Lag: Category-Based Downtime Disparity</vt:lpstr>
      <vt:lpstr>Defect Type Disparity in Top 3 Categories</vt:lpstr>
      <vt:lpstr>Defect Type Disparity in Top 3 Categories</vt:lpstr>
      <vt:lpstr>Logistics Leadership: Vendor Category Dominance</vt:lpstr>
      <vt:lpstr>Date</vt:lpstr>
      <vt:lpstr>Summer Surge: Downtime Fluctuations Throughout the Year</vt:lpstr>
      <vt:lpstr>Impact Type Trend Analysis</vt:lpstr>
      <vt:lpstr>Impact Type Trend Analysis</vt:lpstr>
      <vt:lpstr>Early Improvement: Defect Quantity Trend for Top 5 Vendors</vt:lpstr>
      <vt:lpstr>Avg Defect Quantity Timeline</vt:lpstr>
      <vt:lpstr>Defect Category by years</vt:lpstr>
      <vt:lpstr>Downtime  of Categories by years</vt:lpstr>
      <vt:lpstr>Dashboards</vt:lpstr>
      <vt:lpstr>PowerPoint Presentation</vt:lpstr>
      <vt:lpstr>PowerPoint Presentation</vt:lpstr>
      <vt:lpstr>PowerPoint Presentation</vt:lpstr>
      <vt:lpstr>Take aways</vt:lpstr>
      <vt:lpstr>PowerPoint Presentation</vt:lpstr>
      <vt:lpstr>PowerPoint Presentation</vt:lpstr>
      <vt:lpstr>Next Step</vt:lpstr>
      <vt:lpstr>Data Grouping</vt:lpstr>
      <vt:lpstr>Data  Prediction</vt:lpstr>
      <vt:lpstr>Data  Prediction</vt:lpstr>
      <vt:lpstr>Executive Summary</vt:lpstr>
      <vt:lpstr>The Summary</vt:lpstr>
      <vt:lpstr>PowerPoint Presentation</vt:lpstr>
      <vt:lpstr>Special shoutout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Mohamed selim</dc:creator>
  <cp:lastModifiedBy>Mohamed selim</cp:lastModifiedBy>
  <cp:revision>26</cp:revision>
  <dcterms:modified xsi:type="dcterms:W3CDTF">2024-10-12T06:58:23Z</dcterms:modified>
</cp:coreProperties>
</file>